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5"/>
  </p:notesMasterIdLst>
  <p:sldIdLst>
    <p:sldId id="256" r:id="rId2"/>
    <p:sldId id="365" r:id="rId3"/>
    <p:sldId id="323" r:id="rId4"/>
    <p:sldId id="332" r:id="rId5"/>
    <p:sldId id="329" r:id="rId6"/>
    <p:sldId id="330" r:id="rId7"/>
    <p:sldId id="331" r:id="rId8"/>
    <p:sldId id="336" r:id="rId9"/>
    <p:sldId id="327" r:id="rId10"/>
    <p:sldId id="333" r:id="rId11"/>
    <p:sldId id="334" r:id="rId12"/>
    <p:sldId id="335" r:id="rId13"/>
    <p:sldId id="341" r:id="rId14"/>
    <p:sldId id="338" r:id="rId15"/>
    <p:sldId id="339" r:id="rId16"/>
    <p:sldId id="340" r:id="rId17"/>
    <p:sldId id="325" r:id="rId18"/>
    <p:sldId id="443" r:id="rId19"/>
    <p:sldId id="342" r:id="rId20"/>
    <p:sldId id="344" r:id="rId21"/>
    <p:sldId id="345" r:id="rId22"/>
    <p:sldId id="346" r:id="rId23"/>
    <p:sldId id="400" r:id="rId24"/>
    <p:sldId id="349" r:id="rId25"/>
    <p:sldId id="350" r:id="rId26"/>
    <p:sldId id="351" r:id="rId27"/>
    <p:sldId id="348" r:id="rId28"/>
    <p:sldId id="401" r:id="rId29"/>
    <p:sldId id="353" r:id="rId30"/>
    <p:sldId id="352" r:id="rId31"/>
    <p:sldId id="354" r:id="rId32"/>
    <p:sldId id="355" r:id="rId33"/>
    <p:sldId id="357" r:id="rId34"/>
    <p:sldId id="366" r:id="rId35"/>
    <p:sldId id="356" r:id="rId36"/>
    <p:sldId id="359" r:id="rId37"/>
    <p:sldId id="367" r:id="rId38"/>
    <p:sldId id="360" r:id="rId39"/>
    <p:sldId id="361" r:id="rId40"/>
    <p:sldId id="362" r:id="rId41"/>
    <p:sldId id="363" r:id="rId42"/>
    <p:sldId id="368" r:id="rId43"/>
    <p:sldId id="369" r:id="rId44"/>
    <p:sldId id="358" r:id="rId45"/>
    <p:sldId id="371" r:id="rId46"/>
    <p:sldId id="370" r:id="rId47"/>
    <p:sldId id="372" r:id="rId48"/>
    <p:sldId id="373" r:id="rId49"/>
    <p:sldId id="374" r:id="rId50"/>
    <p:sldId id="375" r:id="rId51"/>
    <p:sldId id="376" r:id="rId52"/>
    <p:sldId id="377" r:id="rId53"/>
    <p:sldId id="379" r:id="rId54"/>
    <p:sldId id="380" r:id="rId55"/>
    <p:sldId id="386" r:id="rId56"/>
    <p:sldId id="270" r:id="rId57"/>
    <p:sldId id="381" r:id="rId58"/>
    <p:sldId id="382" r:id="rId59"/>
    <p:sldId id="383" r:id="rId60"/>
    <p:sldId id="413" r:id="rId61"/>
    <p:sldId id="384" r:id="rId62"/>
    <p:sldId id="385" r:id="rId63"/>
    <p:sldId id="387" r:id="rId64"/>
    <p:sldId id="388" r:id="rId65"/>
    <p:sldId id="389" r:id="rId66"/>
    <p:sldId id="391" r:id="rId67"/>
    <p:sldId id="390" r:id="rId68"/>
    <p:sldId id="392" r:id="rId69"/>
    <p:sldId id="393" r:id="rId70"/>
    <p:sldId id="394" r:id="rId71"/>
    <p:sldId id="395" r:id="rId72"/>
    <p:sldId id="396" r:id="rId73"/>
    <p:sldId id="397" r:id="rId74"/>
    <p:sldId id="414" r:id="rId75"/>
    <p:sldId id="444" r:id="rId76"/>
    <p:sldId id="402" r:id="rId77"/>
    <p:sldId id="416" r:id="rId78"/>
    <p:sldId id="403" r:id="rId79"/>
    <p:sldId id="417" r:id="rId80"/>
    <p:sldId id="418" r:id="rId81"/>
    <p:sldId id="419" r:id="rId82"/>
    <p:sldId id="404" r:id="rId83"/>
    <p:sldId id="405" r:id="rId84"/>
    <p:sldId id="406" r:id="rId85"/>
    <p:sldId id="407" r:id="rId86"/>
    <p:sldId id="408" r:id="rId87"/>
    <p:sldId id="420" r:id="rId88"/>
    <p:sldId id="421" r:id="rId89"/>
    <p:sldId id="409" r:id="rId90"/>
    <p:sldId id="411" r:id="rId91"/>
    <p:sldId id="422" r:id="rId92"/>
    <p:sldId id="423" r:id="rId93"/>
    <p:sldId id="410" r:id="rId94"/>
    <p:sldId id="445" r:id="rId95"/>
    <p:sldId id="424" r:id="rId96"/>
    <p:sldId id="425" r:id="rId97"/>
    <p:sldId id="464" r:id="rId98"/>
    <p:sldId id="462" r:id="rId99"/>
    <p:sldId id="463" r:id="rId100"/>
    <p:sldId id="415" r:id="rId101"/>
    <p:sldId id="429" r:id="rId102"/>
    <p:sldId id="432" r:id="rId103"/>
    <p:sldId id="431" r:id="rId104"/>
    <p:sldId id="433" r:id="rId105"/>
    <p:sldId id="434" r:id="rId106"/>
    <p:sldId id="437" r:id="rId107"/>
    <p:sldId id="436" r:id="rId108"/>
    <p:sldId id="440" r:id="rId109"/>
    <p:sldId id="439" r:id="rId110"/>
    <p:sldId id="441" r:id="rId111"/>
    <p:sldId id="442" r:id="rId112"/>
    <p:sldId id="322" r:id="rId113"/>
    <p:sldId id="446" r:id="rId114"/>
    <p:sldId id="447" r:id="rId115"/>
    <p:sldId id="448" r:id="rId116"/>
    <p:sldId id="449" r:id="rId117"/>
    <p:sldId id="450" r:id="rId118"/>
    <p:sldId id="451" r:id="rId119"/>
    <p:sldId id="452" r:id="rId120"/>
    <p:sldId id="453" r:id="rId121"/>
    <p:sldId id="454" r:id="rId122"/>
    <p:sldId id="465" r:id="rId123"/>
    <p:sldId id="455" r:id="rId124"/>
    <p:sldId id="458" r:id="rId125"/>
    <p:sldId id="461" r:id="rId126"/>
    <p:sldId id="466" r:id="rId127"/>
    <p:sldId id="467" r:id="rId128"/>
    <p:sldId id="468" r:id="rId129"/>
    <p:sldId id="471" r:id="rId130"/>
    <p:sldId id="469" r:id="rId131"/>
    <p:sldId id="470" r:id="rId132"/>
    <p:sldId id="472" r:id="rId133"/>
    <p:sldId id="473" r:id="rId134"/>
    <p:sldId id="475" r:id="rId135"/>
    <p:sldId id="476" r:id="rId136"/>
    <p:sldId id="477" r:id="rId137"/>
    <p:sldId id="326" r:id="rId138"/>
    <p:sldId id="478" r:id="rId139"/>
    <p:sldId id="480" r:id="rId140"/>
    <p:sldId id="479" r:id="rId141"/>
    <p:sldId id="481" r:id="rId142"/>
    <p:sldId id="482" r:id="rId143"/>
    <p:sldId id="483" r:id="rId14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FCEBE5-E3E7-4C6F-950A-7095B8E3C5D1}" v="60" dt="2019-04-26T09:36:38.593"/>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66" y="51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tableStyles" Target="tableStyles.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microsoft.com/office/2016/11/relationships/changesInfo" Target="changesInfos/changesInfo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microsoft.com/office/2015/10/relationships/revisionInfo" Target="revisionInfo.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ano Cusin" userId="d70b02cc5eafa7bf" providerId="LiveId" clId="{B975E712-F950-4C72-A4C7-B712A226E25E}"/>
    <pc:docChg chg="custSel addSld delSld modSld sldOrd">
      <pc:chgData name="Cristiano Cusin" userId="d70b02cc5eafa7bf" providerId="LiveId" clId="{B975E712-F950-4C72-A4C7-B712A226E25E}" dt="2019-03-18T16:17:28.184" v="726" actId="20577"/>
      <pc:docMkLst>
        <pc:docMk/>
      </pc:docMkLst>
      <pc:sldChg chg="modSp">
        <pc:chgData name="Cristiano Cusin" userId="d70b02cc5eafa7bf" providerId="LiveId" clId="{B975E712-F950-4C72-A4C7-B712A226E25E}" dt="2019-03-18T15:03:06.618" v="121" actId="20577"/>
        <pc:sldMkLst>
          <pc:docMk/>
          <pc:sldMk cId="2451520442" sldId="256"/>
        </pc:sldMkLst>
        <pc:spChg chg="mod">
          <ac:chgData name="Cristiano Cusin" userId="d70b02cc5eafa7bf" providerId="LiveId" clId="{B975E712-F950-4C72-A4C7-B712A226E25E}" dt="2019-03-18T15:03:06.618" v="121" actId="20577"/>
          <ac:spMkLst>
            <pc:docMk/>
            <pc:sldMk cId="2451520442" sldId="256"/>
            <ac:spMk id="2" creationId="{A6380CFA-AD5B-44C0-8A21-D88B694AA1B6}"/>
          </ac:spMkLst>
        </pc:spChg>
      </pc:sldChg>
      <pc:sldChg chg="add ord">
        <pc:chgData name="Cristiano Cusin" userId="d70b02cc5eafa7bf" providerId="LiveId" clId="{B975E712-F950-4C72-A4C7-B712A226E25E}" dt="2019-03-18T16:12:54.004" v="312"/>
        <pc:sldMkLst>
          <pc:docMk/>
          <pc:sldMk cId="1688728507" sldId="323"/>
        </pc:sldMkLst>
      </pc:sldChg>
      <pc:sldChg chg="addSp delSp modSp add">
        <pc:chgData name="Cristiano Cusin" userId="d70b02cc5eafa7bf" providerId="LiveId" clId="{B975E712-F950-4C72-A4C7-B712A226E25E}" dt="2019-03-18T16:16:06.728" v="605" actId="20577"/>
        <pc:sldMkLst>
          <pc:docMk/>
          <pc:sldMk cId="520195750" sldId="325"/>
        </pc:sldMkLst>
        <pc:spChg chg="add mod">
          <ac:chgData name="Cristiano Cusin" userId="d70b02cc5eafa7bf" providerId="LiveId" clId="{B975E712-F950-4C72-A4C7-B712A226E25E}" dt="2019-03-18T16:16:06.728" v="605" actId="20577"/>
          <ac:spMkLst>
            <pc:docMk/>
            <pc:sldMk cId="520195750" sldId="325"/>
            <ac:spMk id="2" creationId="{68B86A73-CA5A-413F-94D7-8C64F70FCB7A}"/>
          </ac:spMkLst>
        </pc:spChg>
        <pc:spChg chg="add mod">
          <ac:chgData name="Cristiano Cusin" userId="d70b02cc5eafa7bf" providerId="LiveId" clId="{B975E712-F950-4C72-A4C7-B712A226E25E}" dt="2019-03-18T16:15:15.182" v="551" actId="6549"/>
          <ac:spMkLst>
            <pc:docMk/>
            <pc:sldMk cId="520195750" sldId="325"/>
            <ac:spMk id="9" creationId="{B16AB213-EE42-4EEA-9066-0120E9BCF964}"/>
          </ac:spMkLst>
        </pc:spChg>
        <pc:spChg chg="del">
          <ac:chgData name="Cristiano Cusin" userId="d70b02cc5eafa7bf" providerId="LiveId" clId="{B975E712-F950-4C72-A4C7-B712A226E25E}" dt="2019-03-18T16:14:40.895" v="463" actId="478"/>
          <ac:spMkLst>
            <pc:docMk/>
            <pc:sldMk cId="520195750" sldId="325"/>
            <ac:spMk id="10" creationId="{15CCC2DB-91E7-4E3D-90C2-31365F52757F}"/>
          </ac:spMkLst>
        </pc:spChg>
        <pc:spChg chg="del">
          <ac:chgData name="Cristiano Cusin" userId="d70b02cc5eafa7bf" providerId="LiveId" clId="{B975E712-F950-4C72-A4C7-B712A226E25E}" dt="2019-03-18T16:14:39.088" v="462" actId="478"/>
          <ac:spMkLst>
            <pc:docMk/>
            <pc:sldMk cId="520195750" sldId="325"/>
            <ac:spMk id="12" creationId="{D3522B2E-F81E-494F-A99D-705CA3AC8820}"/>
          </ac:spMkLst>
        </pc:spChg>
        <pc:spChg chg="add mod">
          <ac:chgData name="Cristiano Cusin" userId="d70b02cc5eafa7bf" providerId="LiveId" clId="{B975E712-F950-4C72-A4C7-B712A226E25E}" dt="2019-03-18T16:15:31.101" v="602" actId="6549"/>
          <ac:spMkLst>
            <pc:docMk/>
            <pc:sldMk cId="520195750" sldId="325"/>
            <ac:spMk id="13" creationId="{8575F5B3-FDD3-493C-93FB-47F9DA224313}"/>
          </ac:spMkLst>
        </pc:spChg>
      </pc:sldChg>
      <pc:sldChg chg="addSp modSp add">
        <pc:chgData name="Cristiano Cusin" userId="d70b02cc5eafa7bf" providerId="LiveId" clId="{B975E712-F950-4C72-A4C7-B712A226E25E}" dt="2019-03-18T16:17:28.184" v="726" actId="20577"/>
        <pc:sldMkLst>
          <pc:docMk/>
          <pc:sldMk cId="612257886" sldId="326"/>
        </pc:sldMkLst>
        <pc:spChg chg="mod">
          <ac:chgData name="Cristiano Cusin" userId="d70b02cc5eafa7bf" providerId="LiveId" clId="{B975E712-F950-4C72-A4C7-B712A226E25E}" dt="2019-03-18T16:16:41.702" v="650" actId="6549"/>
          <ac:spMkLst>
            <pc:docMk/>
            <pc:sldMk cId="612257886" sldId="326"/>
            <ac:spMk id="9" creationId="{B16AB213-EE42-4EEA-9066-0120E9BCF964}"/>
          </ac:spMkLst>
        </pc:spChg>
        <pc:spChg chg="add mod">
          <ac:chgData name="Cristiano Cusin" userId="d70b02cc5eafa7bf" providerId="LiveId" clId="{B975E712-F950-4C72-A4C7-B712A226E25E}" dt="2019-03-18T16:17:28.184" v="726" actId="20577"/>
          <ac:spMkLst>
            <pc:docMk/>
            <pc:sldMk cId="612257886" sldId="326"/>
            <ac:spMk id="10" creationId="{8DBEE43E-24A1-440B-BB3C-EEBADF40BB8D}"/>
          </ac:spMkLst>
        </pc:spChg>
        <pc:spChg chg="mod">
          <ac:chgData name="Cristiano Cusin" userId="d70b02cc5eafa7bf" providerId="LiveId" clId="{B975E712-F950-4C72-A4C7-B712A226E25E}" dt="2019-03-18T16:17:03.257" v="682" actId="6549"/>
          <ac:spMkLst>
            <pc:docMk/>
            <pc:sldMk cId="612257886" sldId="326"/>
            <ac:spMk id="13" creationId="{8575F5B3-FDD3-493C-93FB-47F9DA224313}"/>
          </ac:spMkLst>
        </pc:spChg>
      </pc:sldChg>
    </pc:docChg>
  </pc:docChgLst>
  <pc:docChgLst>
    <pc:chgData name="Cristiano Cusin" userId="d70b02cc5eafa7bf" providerId="LiveId" clId="{25FCEBE5-E3E7-4C6F-950A-7095B8E3C5D1}"/>
    <pc:docChg chg="undo custSel addSld delSld modSld sldOrd">
      <pc:chgData name="Cristiano Cusin" userId="d70b02cc5eafa7bf" providerId="LiveId" clId="{25FCEBE5-E3E7-4C6F-950A-7095B8E3C5D1}" dt="2019-04-26T09:39:39.128" v="977" actId="6549"/>
      <pc:docMkLst>
        <pc:docMk/>
      </pc:docMkLst>
      <pc:sldChg chg="modSp">
        <pc:chgData name="Cristiano Cusin" userId="d70b02cc5eafa7bf" providerId="LiveId" clId="{25FCEBE5-E3E7-4C6F-950A-7095B8E3C5D1}" dt="2019-04-26T09:39:39.128" v="977" actId="6549"/>
        <pc:sldMkLst>
          <pc:docMk/>
          <pc:sldMk cId="2451520442" sldId="256"/>
        </pc:sldMkLst>
        <pc:spChg chg="mod">
          <ac:chgData name="Cristiano Cusin" userId="d70b02cc5eafa7bf" providerId="LiveId" clId="{25FCEBE5-E3E7-4C6F-950A-7095B8E3C5D1}" dt="2019-04-26T09:39:39.128" v="977" actId="6549"/>
          <ac:spMkLst>
            <pc:docMk/>
            <pc:sldMk cId="2451520442" sldId="256"/>
            <ac:spMk id="2" creationId="{A6380CFA-AD5B-44C0-8A21-D88B694AA1B6}"/>
          </ac:spMkLst>
        </pc:spChg>
      </pc:sldChg>
      <pc:sldChg chg="modSp">
        <pc:chgData name="Cristiano Cusin" userId="d70b02cc5eafa7bf" providerId="LiveId" clId="{25FCEBE5-E3E7-4C6F-950A-7095B8E3C5D1}" dt="2019-04-17T17:49:35.984" v="193" actId="108"/>
        <pc:sldMkLst>
          <pc:docMk/>
          <pc:sldMk cId="520195750" sldId="325"/>
        </pc:sldMkLst>
        <pc:spChg chg="mod">
          <ac:chgData name="Cristiano Cusin" userId="d70b02cc5eafa7bf" providerId="LiveId" clId="{25FCEBE5-E3E7-4C6F-950A-7095B8E3C5D1}" dt="2019-04-17T17:49:33.202" v="192" actId="108"/>
          <ac:spMkLst>
            <pc:docMk/>
            <pc:sldMk cId="520195750" sldId="325"/>
            <ac:spMk id="24" creationId="{D788026C-F24C-41A0-9807-B8E982BA5476}"/>
          </ac:spMkLst>
        </pc:spChg>
        <pc:spChg chg="mod">
          <ac:chgData name="Cristiano Cusin" userId="d70b02cc5eafa7bf" providerId="LiveId" clId="{25FCEBE5-E3E7-4C6F-950A-7095B8E3C5D1}" dt="2019-04-17T17:49:35.984" v="193" actId="108"/>
          <ac:spMkLst>
            <pc:docMk/>
            <pc:sldMk cId="520195750" sldId="325"/>
            <ac:spMk id="27" creationId="{5D8A0E4D-D928-4136-B902-B97169794D7C}"/>
          </ac:spMkLst>
        </pc:spChg>
      </pc:sldChg>
      <pc:sldChg chg="addSp delSp modSp">
        <pc:chgData name="Cristiano Cusin" userId="d70b02cc5eafa7bf" providerId="LiveId" clId="{25FCEBE5-E3E7-4C6F-950A-7095B8E3C5D1}" dt="2019-04-26T09:24:43.427" v="753" actId="20577"/>
        <pc:sldMkLst>
          <pc:docMk/>
          <pc:sldMk cId="612257886" sldId="326"/>
        </pc:sldMkLst>
        <pc:spChg chg="del">
          <ac:chgData name="Cristiano Cusin" userId="d70b02cc5eafa7bf" providerId="LiveId" clId="{25FCEBE5-E3E7-4C6F-950A-7095B8E3C5D1}" dt="2019-04-26T09:22:03.121" v="715" actId="478"/>
          <ac:spMkLst>
            <pc:docMk/>
            <pc:sldMk cId="612257886" sldId="326"/>
            <ac:spMk id="2" creationId="{68B86A73-CA5A-413F-94D7-8C64F70FCB7A}"/>
          </ac:spMkLst>
        </pc:spChg>
        <pc:spChg chg="del">
          <ac:chgData name="Cristiano Cusin" userId="d70b02cc5eafa7bf" providerId="LiveId" clId="{25FCEBE5-E3E7-4C6F-950A-7095B8E3C5D1}" dt="2019-04-26T09:22:03.121" v="715" actId="478"/>
          <ac:spMkLst>
            <pc:docMk/>
            <pc:sldMk cId="612257886" sldId="326"/>
            <ac:spMk id="9" creationId="{B16AB213-EE42-4EEA-9066-0120E9BCF964}"/>
          </ac:spMkLst>
        </pc:spChg>
        <pc:spChg chg="del">
          <ac:chgData name="Cristiano Cusin" userId="d70b02cc5eafa7bf" providerId="LiveId" clId="{25FCEBE5-E3E7-4C6F-950A-7095B8E3C5D1}" dt="2019-04-26T09:22:03.121" v="715" actId="478"/>
          <ac:spMkLst>
            <pc:docMk/>
            <pc:sldMk cId="612257886" sldId="326"/>
            <ac:spMk id="10" creationId="{8DBEE43E-24A1-440B-BB3C-EEBADF40BB8D}"/>
          </ac:spMkLst>
        </pc:spChg>
        <pc:spChg chg="del">
          <ac:chgData name="Cristiano Cusin" userId="d70b02cc5eafa7bf" providerId="LiveId" clId="{25FCEBE5-E3E7-4C6F-950A-7095B8E3C5D1}" dt="2019-04-26T09:22:03.121" v="715" actId="478"/>
          <ac:spMkLst>
            <pc:docMk/>
            <pc:sldMk cId="612257886" sldId="326"/>
            <ac:spMk id="11" creationId="{12DD9643-7542-4101-8BCB-00F1F69DE85B}"/>
          </ac:spMkLst>
        </pc:spChg>
        <pc:spChg chg="add mod">
          <ac:chgData name="Cristiano Cusin" userId="d70b02cc5eafa7bf" providerId="LiveId" clId="{25FCEBE5-E3E7-4C6F-950A-7095B8E3C5D1}" dt="2019-04-26T09:22:25.056" v="718" actId="1076"/>
          <ac:spMkLst>
            <pc:docMk/>
            <pc:sldMk cId="612257886" sldId="326"/>
            <ac:spMk id="12" creationId="{5C18CEE2-E1AE-49DC-82B5-261C7D7783C2}"/>
          </ac:spMkLst>
        </pc:spChg>
        <pc:spChg chg="del">
          <ac:chgData name="Cristiano Cusin" userId="d70b02cc5eafa7bf" providerId="LiveId" clId="{25FCEBE5-E3E7-4C6F-950A-7095B8E3C5D1}" dt="2019-04-26T09:22:03.121" v="715" actId="478"/>
          <ac:spMkLst>
            <pc:docMk/>
            <pc:sldMk cId="612257886" sldId="326"/>
            <ac:spMk id="13" creationId="{8575F5B3-FDD3-493C-93FB-47F9DA224313}"/>
          </ac:spMkLst>
        </pc:spChg>
        <pc:spChg chg="add">
          <ac:chgData name="Cristiano Cusin" userId="d70b02cc5eafa7bf" providerId="LiveId" clId="{25FCEBE5-E3E7-4C6F-950A-7095B8E3C5D1}" dt="2019-04-26T09:22:21.565" v="717"/>
          <ac:spMkLst>
            <pc:docMk/>
            <pc:sldMk cId="612257886" sldId="326"/>
            <ac:spMk id="14" creationId="{49480365-7DCD-43B6-927E-C3999FCD90E8}"/>
          </ac:spMkLst>
        </pc:spChg>
        <pc:spChg chg="add mod">
          <ac:chgData name="Cristiano Cusin" userId="d70b02cc5eafa7bf" providerId="LiveId" clId="{25FCEBE5-E3E7-4C6F-950A-7095B8E3C5D1}" dt="2019-04-26T09:24:43.427" v="753" actId="20577"/>
          <ac:spMkLst>
            <pc:docMk/>
            <pc:sldMk cId="612257886" sldId="326"/>
            <ac:spMk id="15" creationId="{1CBC87A0-0CC4-402E-BB23-025A340179BB}"/>
          </ac:spMkLst>
        </pc:spChg>
      </pc:sldChg>
      <pc:sldChg chg="modSp">
        <pc:chgData name="Cristiano Cusin" userId="d70b02cc5eafa7bf" providerId="LiveId" clId="{25FCEBE5-E3E7-4C6F-950A-7095B8E3C5D1}" dt="2019-04-17T17:22:46.506" v="0" actId="2085"/>
        <pc:sldMkLst>
          <pc:docMk/>
          <pc:sldMk cId="3177582785" sldId="331"/>
        </pc:sldMkLst>
        <pc:spChg chg="mod">
          <ac:chgData name="Cristiano Cusin" userId="d70b02cc5eafa7bf" providerId="LiveId" clId="{25FCEBE5-E3E7-4C6F-950A-7095B8E3C5D1}" dt="2019-04-17T17:22:46.506" v="0" actId="2085"/>
          <ac:spMkLst>
            <pc:docMk/>
            <pc:sldMk cId="3177582785" sldId="331"/>
            <ac:spMk id="11" creationId="{54467DFE-59D0-4E8F-8EA5-A0DB1C47C72F}"/>
          </ac:spMkLst>
        </pc:spChg>
      </pc:sldChg>
      <pc:sldChg chg="modSp">
        <pc:chgData name="Cristiano Cusin" userId="d70b02cc5eafa7bf" providerId="LiveId" clId="{25FCEBE5-E3E7-4C6F-950A-7095B8E3C5D1}" dt="2019-04-26T08:44:54.698" v="231" actId="1076"/>
        <pc:sldMkLst>
          <pc:docMk/>
          <pc:sldMk cId="2478319346" sldId="341"/>
        </pc:sldMkLst>
        <pc:spChg chg="mod">
          <ac:chgData name="Cristiano Cusin" userId="d70b02cc5eafa7bf" providerId="LiveId" clId="{25FCEBE5-E3E7-4C6F-950A-7095B8E3C5D1}" dt="2019-04-26T08:44:54.698" v="231" actId="1076"/>
          <ac:spMkLst>
            <pc:docMk/>
            <pc:sldMk cId="2478319346" sldId="341"/>
            <ac:spMk id="28" creationId="{648167FC-825E-485B-B84D-3E97C0427678}"/>
          </ac:spMkLst>
        </pc:spChg>
      </pc:sldChg>
      <pc:sldChg chg="addSp modSp">
        <pc:chgData name="Cristiano Cusin" userId="d70b02cc5eafa7bf" providerId="LiveId" clId="{25FCEBE5-E3E7-4C6F-950A-7095B8E3C5D1}" dt="2019-04-17T17:49:55.324" v="196" actId="108"/>
        <pc:sldMkLst>
          <pc:docMk/>
          <pc:sldMk cId="4004543626" sldId="400"/>
        </pc:sldMkLst>
        <pc:spChg chg="mod">
          <ac:chgData name="Cristiano Cusin" userId="d70b02cc5eafa7bf" providerId="LiveId" clId="{25FCEBE5-E3E7-4C6F-950A-7095B8E3C5D1}" dt="2019-04-17T17:49:52.309" v="195" actId="108"/>
          <ac:spMkLst>
            <pc:docMk/>
            <pc:sldMk cId="4004543626" sldId="400"/>
            <ac:spMk id="24" creationId="{D788026C-F24C-41A0-9807-B8E982BA5476}"/>
          </ac:spMkLst>
        </pc:spChg>
        <pc:spChg chg="mod">
          <ac:chgData name="Cristiano Cusin" userId="d70b02cc5eafa7bf" providerId="LiveId" clId="{25FCEBE5-E3E7-4C6F-950A-7095B8E3C5D1}" dt="2019-04-17T17:49:55.324" v="196" actId="108"/>
          <ac:spMkLst>
            <pc:docMk/>
            <pc:sldMk cId="4004543626" sldId="400"/>
            <ac:spMk id="27" creationId="{5D8A0E4D-D928-4136-B902-B97169794D7C}"/>
          </ac:spMkLst>
        </pc:spChg>
        <pc:spChg chg="add mod">
          <ac:chgData name="Cristiano Cusin" userId="d70b02cc5eafa7bf" providerId="LiveId" clId="{25FCEBE5-E3E7-4C6F-950A-7095B8E3C5D1}" dt="2019-04-17T17:23:47.976" v="2" actId="1076"/>
          <ac:spMkLst>
            <pc:docMk/>
            <pc:sldMk cId="4004543626" sldId="400"/>
            <ac:spMk id="33" creationId="{04BA191F-11EE-47E8-A54A-07DE8B34186E}"/>
          </ac:spMkLst>
        </pc:spChg>
      </pc:sldChg>
      <pc:sldChg chg="addSp modSp">
        <pc:chgData name="Cristiano Cusin" userId="d70b02cc5eafa7bf" providerId="LiveId" clId="{25FCEBE5-E3E7-4C6F-950A-7095B8E3C5D1}" dt="2019-04-17T17:50:08.680" v="198" actId="108"/>
        <pc:sldMkLst>
          <pc:docMk/>
          <pc:sldMk cId="3965915802" sldId="401"/>
        </pc:sldMkLst>
        <pc:spChg chg="mod">
          <ac:chgData name="Cristiano Cusin" userId="d70b02cc5eafa7bf" providerId="LiveId" clId="{25FCEBE5-E3E7-4C6F-950A-7095B8E3C5D1}" dt="2019-04-17T17:50:06.524" v="197" actId="108"/>
          <ac:spMkLst>
            <pc:docMk/>
            <pc:sldMk cId="3965915802" sldId="401"/>
            <ac:spMk id="24" creationId="{D788026C-F24C-41A0-9807-B8E982BA5476}"/>
          </ac:spMkLst>
        </pc:spChg>
        <pc:spChg chg="mod">
          <ac:chgData name="Cristiano Cusin" userId="d70b02cc5eafa7bf" providerId="LiveId" clId="{25FCEBE5-E3E7-4C6F-950A-7095B8E3C5D1}" dt="2019-04-17T17:50:08.680" v="198" actId="108"/>
          <ac:spMkLst>
            <pc:docMk/>
            <pc:sldMk cId="3965915802" sldId="401"/>
            <ac:spMk id="27" creationId="{5D8A0E4D-D928-4136-B902-B97169794D7C}"/>
          </ac:spMkLst>
        </pc:spChg>
        <pc:spChg chg="add mod">
          <ac:chgData name="Cristiano Cusin" userId="d70b02cc5eafa7bf" providerId="LiveId" clId="{25FCEBE5-E3E7-4C6F-950A-7095B8E3C5D1}" dt="2019-04-17T17:24:11.061" v="4" actId="1076"/>
          <ac:spMkLst>
            <pc:docMk/>
            <pc:sldMk cId="3965915802" sldId="401"/>
            <ac:spMk id="34" creationId="{DC845F9F-0C0E-47AC-855D-912A395ECCCF}"/>
          </ac:spMkLst>
        </pc:spChg>
      </pc:sldChg>
      <pc:sldChg chg="addSp modSp">
        <pc:chgData name="Cristiano Cusin" userId="d70b02cc5eafa7bf" providerId="LiveId" clId="{25FCEBE5-E3E7-4C6F-950A-7095B8E3C5D1}" dt="2019-04-17T17:50:21.866" v="200" actId="108"/>
        <pc:sldMkLst>
          <pc:docMk/>
          <pc:sldMk cId="4264955200" sldId="402"/>
        </pc:sldMkLst>
        <pc:spChg chg="mod">
          <ac:chgData name="Cristiano Cusin" userId="d70b02cc5eafa7bf" providerId="LiveId" clId="{25FCEBE5-E3E7-4C6F-950A-7095B8E3C5D1}" dt="2019-04-17T17:50:19.710" v="199" actId="108"/>
          <ac:spMkLst>
            <pc:docMk/>
            <pc:sldMk cId="4264955200" sldId="402"/>
            <ac:spMk id="24" creationId="{D788026C-F24C-41A0-9807-B8E982BA5476}"/>
          </ac:spMkLst>
        </pc:spChg>
        <pc:spChg chg="mod">
          <ac:chgData name="Cristiano Cusin" userId="d70b02cc5eafa7bf" providerId="LiveId" clId="{25FCEBE5-E3E7-4C6F-950A-7095B8E3C5D1}" dt="2019-04-17T17:50:21.866" v="200" actId="108"/>
          <ac:spMkLst>
            <pc:docMk/>
            <pc:sldMk cId="4264955200" sldId="402"/>
            <ac:spMk id="27" creationId="{5D8A0E4D-D928-4136-B902-B97169794D7C}"/>
          </ac:spMkLst>
        </pc:spChg>
        <pc:spChg chg="add mod">
          <ac:chgData name="Cristiano Cusin" userId="d70b02cc5eafa7bf" providerId="LiveId" clId="{25FCEBE5-E3E7-4C6F-950A-7095B8E3C5D1}" dt="2019-04-17T17:28:59.470" v="7" actId="14100"/>
          <ac:spMkLst>
            <pc:docMk/>
            <pc:sldMk cId="4264955200" sldId="402"/>
            <ac:spMk id="35" creationId="{EE087E55-1030-4477-9917-2B4492C27141}"/>
          </ac:spMkLst>
        </pc:spChg>
      </pc:sldChg>
      <pc:sldChg chg="addSp delSp modSp">
        <pc:chgData name="Cristiano Cusin" userId="d70b02cc5eafa7bf" providerId="LiveId" clId="{25FCEBE5-E3E7-4C6F-950A-7095B8E3C5D1}" dt="2019-04-17T17:31:35.098" v="12" actId="478"/>
        <pc:sldMkLst>
          <pc:docMk/>
          <pc:sldMk cId="978176491" sldId="403"/>
        </pc:sldMkLst>
        <pc:spChg chg="mod">
          <ac:chgData name="Cristiano Cusin" userId="d70b02cc5eafa7bf" providerId="LiveId" clId="{25FCEBE5-E3E7-4C6F-950A-7095B8E3C5D1}" dt="2019-04-17T17:29:21.301" v="10" actId="1076"/>
          <ac:spMkLst>
            <pc:docMk/>
            <pc:sldMk cId="978176491" sldId="403"/>
            <ac:spMk id="8" creationId="{CA3C5418-08AC-49E0-80BC-213BBC055371}"/>
          </ac:spMkLst>
        </pc:spChg>
        <pc:picChg chg="add del">
          <ac:chgData name="Cristiano Cusin" userId="d70b02cc5eafa7bf" providerId="LiveId" clId="{25FCEBE5-E3E7-4C6F-950A-7095B8E3C5D1}" dt="2019-04-17T17:31:35.098" v="12" actId="478"/>
          <ac:picMkLst>
            <pc:docMk/>
            <pc:sldMk cId="978176491" sldId="403"/>
            <ac:picMk id="2" creationId="{FC42CBD7-C78E-4C8B-B3B6-027C18660B8B}"/>
          </ac:picMkLst>
        </pc:picChg>
      </pc:sldChg>
      <pc:sldChg chg="modSp ord">
        <pc:chgData name="Cristiano Cusin" userId="d70b02cc5eafa7bf" providerId="LiveId" clId="{25FCEBE5-E3E7-4C6F-950A-7095B8E3C5D1}" dt="2019-04-17T17:44:24.314" v="134" actId="6549"/>
        <pc:sldMkLst>
          <pc:docMk/>
          <pc:sldMk cId="2005668974" sldId="408"/>
        </pc:sldMkLst>
        <pc:spChg chg="mod">
          <ac:chgData name="Cristiano Cusin" userId="d70b02cc5eafa7bf" providerId="LiveId" clId="{25FCEBE5-E3E7-4C6F-950A-7095B8E3C5D1}" dt="2019-04-17T17:44:24.314" v="134" actId="6549"/>
          <ac:spMkLst>
            <pc:docMk/>
            <pc:sldMk cId="2005668974" sldId="408"/>
            <ac:spMk id="3" creationId="{99A9DBE7-8D45-4589-A947-0C298743EDD8}"/>
          </ac:spMkLst>
        </pc:spChg>
      </pc:sldChg>
      <pc:sldChg chg="ord">
        <pc:chgData name="Cristiano Cusin" userId="d70b02cc5eafa7bf" providerId="LiveId" clId="{25FCEBE5-E3E7-4C6F-950A-7095B8E3C5D1}" dt="2019-04-17T17:36:56.059" v="53"/>
        <pc:sldMkLst>
          <pc:docMk/>
          <pc:sldMk cId="94174802" sldId="409"/>
        </pc:sldMkLst>
      </pc:sldChg>
      <pc:sldChg chg="addSp modSp ord">
        <pc:chgData name="Cristiano Cusin" userId="d70b02cc5eafa7bf" providerId="LiveId" clId="{25FCEBE5-E3E7-4C6F-950A-7095B8E3C5D1}" dt="2019-04-26T08:47:42.090" v="233" actId="1076"/>
        <pc:sldMkLst>
          <pc:docMk/>
          <pc:sldMk cId="893154620" sldId="410"/>
        </pc:sldMkLst>
        <pc:spChg chg="mod">
          <ac:chgData name="Cristiano Cusin" userId="d70b02cc5eafa7bf" providerId="LiveId" clId="{25FCEBE5-E3E7-4C6F-950A-7095B8E3C5D1}" dt="2019-04-26T08:47:42.090" v="233" actId="1076"/>
          <ac:spMkLst>
            <pc:docMk/>
            <pc:sldMk cId="893154620" sldId="410"/>
            <ac:spMk id="2" creationId="{E959676F-AEB7-4CED-B0E8-AD00E6E14EEB}"/>
          </ac:spMkLst>
        </pc:spChg>
        <pc:spChg chg="mod">
          <ac:chgData name="Cristiano Cusin" userId="d70b02cc5eafa7bf" providerId="LiveId" clId="{25FCEBE5-E3E7-4C6F-950A-7095B8E3C5D1}" dt="2019-04-26T08:47:33.010" v="232" actId="14100"/>
          <ac:spMkLst>
            <pc:docMk/>
            <pc:sldMk cId="893154620" sldId="410"/>
            <ac:spMk id="3" creationId="{F2B36B64-4896-4DB8-A93E-29E1399F75D3}"/>
          </ac:spMkLst>
        </pc:spChg>
        <pc:spChg chg="mod">
          <ac:chgData name="Cristiano Cusin" userId="d70b02cc5eafa7bf" providerId="LiveId" clId="{25FCEBE5-E3E7-4C6F-950A-7095B8E3C5D1}" dt="2019-04-17T17:45:35.567" v="147" actId="14100"/>
          <ac:spMkLst>
            <pc:docMk/>
            <pc:sldMk cId="893154620" sldId="410"/>
            <ac:spMk id="31" creationId="{C9D635AD-E3B1-453C-A105-8CB4676AB4CA}"/>
          </ac:spMkLst>
        </pc:spChg>
        <pc:spChg chg="mod">
          <ac:chgData name="Cristiano Cusin" userId="d70b02cc5eafa7bf" providerId="LiveId" clId="{25FCEBE5-E3E7-4C6F-950A-7095B8E3C5D1}" dt="2019-04-17T17:45:21.679" v="145" actId="6549"/>
          <ac:spMkLst>
            <pc:docMk/>
            <pc:sldMk cId="893154620" sldId="410"/>
            <ac:spMk id="38" creationId="{BA5F47F6-7FB3-4B6D-A4AF-C321A1897E44}"/>
          </ac:spMkLst>
        </pc:spChg>
        <pc:spChg chg="mod">
          <ac:chgData name="Cristiano Cusin" userId="d70b02cc5eafa7bf" providerId="LiveId" clId="{25FCEBE5-E3E7-4C6F-950A-7095B8E3C5D1}" dt="2019-04-17T17:45:28.522" v="146"/>
          <ac:spMkLst>
            <pc:docMk/>
            <pc:sldMk cId="893154620" sldId="410"/>
            <ac:spMk id="39" creationId="{C9FC1A2A-E58B-4255-BF35-ECCE2818DC8C}"/>
          </ac:spMkLst>
        </pc:spChg>
        <pc:spChg chg="add mod">
          <ac:chgData name="Cristiano Cusin" userId="d70b02cc5eafa7bf" providerId="LiveId" clId="{25FCEBE5-E3E7-4C6F-950A-7095B8E3C5D1}" dt="2019-04-17T17:46:29.542" v="185" actId="207"/>
          <ac:spMkLst>
            <pc:docMk/>
            <pc:sldMk cId="893154620" sldId="410"/>
            <ac:spMk id="40" creationId="{5B9D9002-3268-43ED-84A4-8966E981B564}"/>
          </ac:spMkLst>
        </pc:spChg>
      </pc:sldChg>
      <pc:sldChg chg="addSp delSp modSp ord">
        <pc:chgData name="Cristiano Cusin" userId="d70b02cc5eafa7bf" providerId="LiveId" clId="{25FCEBE5-E3E7-4C6F-950A-7095B8E3C5D1}" dt="2019-04-17T17:42:26.492" v="111" actId="478"/>
        <pc:sldMkLst>
          <pc:docMk/>
          <pc:sldMk cId="223933763" sldId="411"/>
        </pc:sldMkLst>
        <pc:spChg chg="mod">
          <ac:chgData name="Cristiano Cusin" userId="d70b02cc5eafa7bf" providerId="LiveId" clId="{25FCEBE5-E3E7-4C6F-950A-7095B8E3C5D1}" dt="2019-04-17T17:40:36.960" v="97" actId="20577"/>
          <ac:spMkLst>
            <pc:docMk/>
            <pc:sldMk cId="223933763" sldId="411"/>
            <ac:spMk id="2" creationId="{8489A750-0AB1-49B2-84CA-FCF7FF3673FE}"/>
          </ac:spMkLst>
        </pc:spChg>
        <pc:spChg chg="del">
          <ac:chgData name="Cristiano Cusin" userId="d70b02cc5eafa7bf" providerId="LiveId" clId="{25FCEBE5-E3E7-4C6F-950A-7095B8E3C5D1}" dt="2019-04-17T17:37:53.550" v="57" actId="478"/>
          <ac:spMkLst>
            <pc:docMk/>
            <pc:sldMk cId="223933763" sldId="411"/>
            <ac:spMk id="3" creationId="{99A9DBE7-8D45-4589-A947-0C298743EDD8}"/>
          </ac:spMkLst>
        </pc:spChg>
        <pc:spChg chg="del">
          <ac:chgData name="Cristiano Cusin" userId="d70b02cc5eafa7bf" providerId="LiveId" clId="{25FCEBE5-E3E7-4C6F-950A-7095B8E3C5D1}" dt="2019-04-17T17:37:50.598" v="56" actId="478"/>
          <ac:spMkLst>
            <pc:docMk/>
            <pc:sldMk cId="223933763" sldId="411"/>
            <ac:spMk id="11" creationId="{EF67023D-4C1A-4D6D-9622-31CC2DB0FAE3}"/>
          </ac:spMkLst>
        </pc:spChg>
        <pc:spChg chg="add del">
          <ac:chgData name="Cristiano Cusin" userId="d70b02cc5eafa7bf" providerId="LiveId" clId="{25FCEBE5-E3E7-4C6F-950A-7095B8E3C5D1}" dt="2019-04-17T17:42:23.931" v="109" actId="478"/>
          <ac:spMkLst>
            <pc:docMk/>
            <pc:sldMk cId="223933763" sldId="411"/>
            <ac:spMk id="13" creationId="{C5BA051D-24B0-43FB-9BC9-1C57B0B0B4E7}"/>
          </ac:spMkLst>
        </pc:spChg>
        <pc:spChg chg="add del">
          <ac:chgData name="Cristiano Cusin" userId="d70b02cc5eafa7bf" providerId="LiveId" clId="{25FCEBE5-E3E7-4C6F-950A-7095B8E3C5D1}" dt="2019-04-17T17:42:25.571" v="110" actId="478"/>
          <ac:spMkLst>
            <pc:docMk/>
            <pc:sldMk cId="223933763" sldId="411"/>
            <ac:spMk id="14" creationId="{370992AE-DCEF-4790-8E72-FCC8E669EFC5}"/>
          </ac:spMkLst>
        </pc:spChg>
        <pc:picChg chg="add del">
          <ac:chgData name="Cristiano Cusin" userId="d70b02cc5eafa7bf" providerId="LiveId" clId="{25FCEBE5-E3E7-4C6F-950A-7095B8E3C5D1}" dt="2019-04-17T17:42:26.492" v="111" actId="478"/>
          <ac:picMkLst>
            <pc:docMk/>
            <pc:sldMk cId="223933763" sldId="411"/>
            <ac:picMk id="12" creationId="{2E9B7659-3750-43D5-AA9C-CD6ABCDFE7EF}"/>
          </ac:picMkLst>
        </pc:picChg>
      </pc:sldChg>
      <pc:sldChg chg="ord">
        <pc:chgData name="Cristiano Cusin" userId="d70b02cc5eafa7bf" providerId="LiveId" clId="{25FCEBE5-E3E7-4C6F-950A-7095B8E3C5D1}" dt="2019-04-17T17:36:35.550" v="51"/>
        <pc:sldMkLst>
          <pc:docMk/>
          <pc:sldMk cId="2229964458" sldId="415"/>
        </pc:sldMkLst>
      </pc:sldChg>
      <pc:sldChg chg="delSp add">
        <pc:chgData name="Cristiano Cusin" userId="d70b02cc5eafa7bf" providerId="LiveId" clId="{25FCEBE5-E3E7-4C6F-950A-7095B8E3C5D1}" dt="2019-04-17T17:29:12.883" v="9" actId="478"/>
        <pc:sldMkLst>
          <pc:docMk/>
          <pc:sldMk cId="1869731792" sldId="416"/>
        </pc:sldMkLst>
        <pc:spChg chg="del">
          <ac:chgData name="Cristiano Cusin" userId="d70b02cc5eafa7bf" providerId="LiveId" clId="{25FCEBE5-E3E7-4C6F-950A-7095B8E3C5D1}" dt="2019-04-17T17:29:12.883" v="9" actId="478"/>
          <ac:spMkLst>
            <pc:docMk/>
            <pc:sldMk cId="1869731792" sldId="416"/>
            <ac:spMk id="8" creationId="{CA3C5418-08AC-49E0-80BC-213BBC055371}"/>
          </ac:spMkLst>
        </pc:spChg>
      </pc:sldChg>
      <pc:sldChg chg="addSp delSp modSp add">
        <pc:chgData name="Cristiano Cusin" userId="d70b02cc5eafa7bf" providerId="LiveId" clId="{25FCEBE5-E3E7-4C6F-950A-7095B8E3C5D1}" dt="2019-04-17T17:35:03.577" v="28" actId="478"/>
        <pc:sldMkLst>
          <pc:docMk/>
          <pc:sldMk cId="2706799708" sldId="417"/>
        </pc:sldMkLst>
        <pc:graphicFrameChg chg="add del">
          <ac:chgData name="Cristiano Cusin" userId="d70b02cc5eafa7bf" providerId="LiveId" clId="{25FCEBE5-E3E7-4C6F-950A-7095B8E3C5D1}" dt="2019-04-17T17:35:03.577" v="28" actId="478"/>
          <ac:graphicFrameMkLst>
            <pc:docMk/>
            <pc:sldMk cId="2706799708" sldId="417"/>
            <ac:graphicFrameMk id="11" creationId="{AD8D6F52-3F16-4137-BE82-4CB5BA00D08E}"/>
          </ac:graphicFrameMkLst>
        </pc:graphicFrameChg>
        <pc:picChg chg="add mod modCrop">
          <ac:chgData name="Cristiano Cusin" userId="d70b02cc5eafa7bf" providerId="LiveId" clId="{25FCEBE5-E3E7-4C6F-950A-7095B8E3C5D1}" dt="2019-04-17T17:34:39.155" v="24" actId="1076"/>
          <ac:picMkLst>
            <pc:docMk/>
            <pc:sldMk cId="2706799708" sldId="417"/>
            <ac:picMk id="2" creationId="{E2EB8154-FB29-4CE9-A3CA-7D91E60E6B94}"/>
          </ac:picMkLst>
        </pc:picChg>
        <pc:picChg chg="add del">
          <ac:chgData name="Cristiano Cusin" userId="d70b02cc5eafa7bf" providerId="LiveId" clId="{25FCEBE5-E3E7-4C6F-950A-7095B8E3C5D1}" dt="2019-04-17T17:34:50.798" v="26" actId="478"/>
          <ac:picMkLst>
            <pc:docMk/>
            <pc:sldMk cId="2706799708" sldId="417"/>
            <ac:picMk id="3" creationId="{6C1DAC11-E80E-459F-BE9B-F5EF175C72AE}"/>
          </ac:picMkLst>
        </pc:picChg>
      </pc:sldChg>
      <pc:sldChg chg="add">
        <pc:chgData name="Cristiano Cusin" userId="d70b02cc5eafa7bf" providerId="LiveId" clId="{25FCEBE5-E3E7-4C6F-950A-7095B8E3C5D1}" dt="2019-04-17T17:34:55.063" v="27"/>
        <pc:sldMkLst>
          <pc:docMk/>
          <pc:sldMk cId="2494217461" sldId="418"/>
        </pc:sldMkLst>
      </pc:sldChg>
      <pc:sldChg chg="addSp delSp modSp add">
        <pc:chgData name="Cristiano Cusin" userId="d70b02cc5eafa7bf" providerId="LiveId" clId="{25FCEBE5-E3E7-4C6F-950A-7095B8E3C5D1}" dt="2019-04-17T17:36:19.125" v="48" actId="208"/>
        <pc:sldMkLst>
          <pc:docMk/>
          <pc:sldMk cId="3717116864" sldId="419"/>
        </pc:sldMkLst>
        <pc:spChg chg="add mod">
          <ac:chgData name="Cristiano Cusin" userId="d70b02cc5eafa7bf" providerId="LiveId" clId="{25FCEBE5-E3E7-4C6F-950A-7095B8E3C5D1}" dt="2019-04-17T17:35:57.495" v="35" actId="207"/>
          <ac:spMkLst>
            <pc:docMk/>
            <pc:sldMk cId="3717116864" sldId="419"/>
            <ac:spMk id="2" creationId="{0197F333-061C-4793-B0F3-BEA092C3B8CA}"/>
          </ac:spMkLst>
        </pc:spChg>
        <pc:spChg chg="del">
          <ac:chgData name="Cristiano Cusin" userId="d70b02cc5eafa7bf" providerId="LiveId" clId="{25FCEBE5-E3E7-4C6F-950A-7095B8E3C5D1}" dt="2019-04-17T17:35:34.540" v="31" actId="478"/>
          <ac:spMkLst>
            <pc:docMk/>
            <pc:sldMk cId="3717116864" sldId="419"/>
            <ac:spMk id="3" creationId="{99A9DBE7-8D45-4589-A947-0C298743EDD8}"/>
          </ac:spMkLst>
        </pc:spChg>
        <pc:spChg chg="add mod">
          <ac:chgData name="Cristiano Cusin" userId="d70b02cc5eafa7bf" providerId="LiveId" clId="{25FCEBE5-E3E7-4C6F-950A-7095B8E3C5D1}" dt="2019-04-17T17:36:19.125" v="48" actId="208"/>
          <ac:spMkLst>
            <pc:docMk/>
            <pc:sldMk cId="3717116864" sldId="419"/>
            <ac:spMk id="4" creationId="{510D1ACD-BAA1-44C4-993D-4F234DF90725}"/>
          </ac:spMkLst>
        </pc:spChg>
      </pc:sldChg>
      <pc:sldChg chg="addSp modSp add">
        <pc:chgData name="Cristiano Cusin" userId="d70b02cc5eafa7bf" providerId="LiveId" clId="{25FCEBE5-E3E7-4C6F-950A-7095B8E3C5D1}" dt="2019-04-17T17:41:58.058" v="103" actId="1076"/>
        <pc:sldMkLst>
          <pc:docMk/>
          <pc:sldMk cId="4106815277" sldId="420"/>
        </pc:sldMkLst>
        <pc:spChg chg="add mod">
          <ac:chgData name="Cristiano Cusin" userId="d70b02cc5eafa7bf" providerId="LiveId" clId="{25FCEBE5-E3E7-4C6F-950A-7095B8E3C5D1}" dt="2019-04-17T17:41:58.058" v="103" actId="1076"/>
          <ac:spMkLst>
            <pc:docMk/>
            <pc:sldMk cId="4106815277" sldId="420"/>
            <ac:spMk id="11" creationId="{7A97E616-3266-4014-87D3-9CB4A55AB101}"/>
          </ac:spMkLst>
        </pc:spChg>
      </pc:sldChg>
      <pc:sldChg chg="addSp modSp add">
        <pc:chgData name="Cristiano Cusin" userId="d70b02cc5eafa7bf" providerId="LiveId" clId="{25FCEBE5-E3E7-4C6F-950A-7095B8E3C5D1}" dt="2019-04-17T17:42:14.791" v="106" actId="1076"/>
        <pc:sldMkLst>
          <pc:docMk/>
          <pc:sldMk cId="3848301014" sldId="421"/>
        </pc:sldMkLst>
        <pc:spChg chg="add mod">
          <ac:chgData name="Cristiano Cusin" userId="d70b02cc5eafa7bf" providerId="LiveId" clId="{25FCEBE5-E3E7-4C6F-950A-7095B8E3C5D1}" dt="2019-04-17T17:42:14.791" v="106" actId="1076"/>
          <ac:spMkLst>
            <pc:docMk/>
            <pc:sldMk cId="3848301014" sldId="421"/>
            <ac:spMk id="13" creationId="{2CDC2A9B-D28C-438E-8103-C3A393247966}"/>
          </ac:spMkLst>
        </pc:spChg>
      </pc:sldChg>
      <pc:sldChg chg="delSp add">
        <pc:chgData name="Cristiano Cusin" userId="d70b02cc5eafa7bf" providerId="LiveId" clId="{25FCEBE5-E3E7-4C6F-950A-7095B8E3C5D1}" dt="2019-04-17T17:42:34.726" v="113" actId="478"/>
        <pc:sldMkLst>
          <pc:docMk/>
          <pc:sldMk cId="213212891" sldId="422"/>
        </pc:sldMkLst>
        <pc:spChg chg="del">
          <ac:chgData name="Cristiano Cusin" userId="d70b02cc5eafa7bf" providerId="LiveId" clId="{25FCEBE5-E3E7-4C6F-950A-7095B8E3C5D1}" dt="2019-04-17T17:42:31.617" v="112" actId="478"/>
          <ac:spMkLst>
            <pc:docMk/>
            <pc:sldMk cId="213212891" sldId="422"/>
            <ac:spMk id="13" creationId="{C5BA051D-24B0-43FB-9BC9-1C57B0B0B4E7}"/>
          </ac:spMkLst>
        </pc:spChg>
        <pc:spChg chg="del">
          <ac:chgData name="Cristiano Cusin" userId="d70b02cc5eafa7bf" providerId="LiveId" clId="{25FCEBE5-E3E7-4C6F-950A-7095B8E3C5D1}" dt="2019-04-17T17:42:34.726" v="113" actId="478"/>
          <ac:spMkLst>
            <pc:docMk/>
            <pc:sldMk cId="213212891" sldId="422"/>
            <ac:spMk id="14" creationId="{370992AE-DCEF-4790-8E72-FCC8E669EFC5}"/>
          </ac:spMkLst>
        </pc:spChg>
      </pc:sldChg>
      <pc:sldChg chg="add">
        <pc:chgData name="Cristiano Cusin" userId="d70b02cc5eafa7bf" providerId="LiveId" clId="{25FCEBE5-E3E7-4C6F-950A-7095B8E3C5D1}" dt="2019-04-17T17:42:19.166" v="108"/>
        <pc:sldMkLst>
          <pc:docMk/>
          <pc:sldMk cId="2858334251" sldId="423"/>
        </pc:sldMkLst>
      </pc:sldChg>
      <pc:sldChg chg="addSp modSp add">
        <pc:chgData name="Cristiano Cusin" userId="d70b02cc5eafa7bf" providerId="LiveId" clId="{25FCEBE5-E3E7-4C6F-950A-7095B8E3C5D1}" dt="2019-04-17T17:50:34.052" v="202" actId="108"/>
        <pc:sldMkLst>
          <pc:docMk/>
          <pc:sldMk cId="153003088" sldId="424"/>
        </pc:sldMkLst>
        <pc:spChg chg="mod">
          <ac:chgData name="Cristiano Cusin" userId="d70b02cc5eafa7bf" providerId="LiveId" clId="{25FCEBE5-E3E7-4C6F-950A-7095B8E3C5D1}" dt="2019-04-17T17:50:31.037" v="201" actId="108"/>
          <ac:spMkLst>
            <pc:docMk/>
            <pc:sldMk cId="153003088" sldId="424"/>
            <ac:spMk id="24" creationId="{D788026C-F24C-41A0-9807-B8E982BA5476}"/>
          </ac:spMkLst>
        </pc:spChg>
        <pc:spChg chg="mod">
          <ac:chgData name="Cristiano Cusin" userId="d70b02cc5eafa7bf" providerId="LiveId" clId="{25FCEBE5-E3E7-4C6F-950A-7095B8E3C5D1}" dt="2019-04-17T17:50:34.052" v="202" actId="108"/>
          <ac:spMkLst>
            <pc:docMk/>
            <pc:sldMk cId="153003088" sldId="424"/>
            <ac:spMk id="27" creationId="{5D8A0E4D-D928-4136-B902-B97169794D7C}"/>
          </ac:spMkLst>
        </pc:spChg>
        <pc:spChg chg="add mod">
          <ac:chgData name="Cristiano Cusin" userId="d70b02cc5eafa7bf" providerId="LiveId" clId="{25FCEBE5-E3E7-4C6F-950A-7095B8E3C5D1}" dt="2019-04-17T17:47:31.126" v="189" actId="1076"/>
          <ac:spMkLst>
            <pc:docMk/>
            <pc:sldMk cId="153003088" sldId="424"/>
            <ac:spMk id="36" creationId="{36314D08-F101-4F04-AF04-7A261904B393}"/>
          </ac:spMkLst>
        </pc:spChg>
      </pc:sldChg>
      <pc:sldChg chg="addSp delSp modSp add">
        <pc:chgData name="Cristiano Cusin" userId="d70b02cc5eafa7bf" providerId="LiveId" clId="{25FCEBE5-E3E7-4C6F-950A-7095B8E3C5D1}" dt="2019-04-26T08:59:20.674" v="376" actId="478"/>
        <pc:sldMkLst>
          <pc:docMk/>
          <pc:sldMk cId="2442524886" sldId="425"/>
        </pc:sldMkLst>
        <pc:spChg chg="del mod">
          <ac:chgData name="Cristiano Cusin" userId="d70b02cc5eafa7bf" providerId="LiveId" clId="{25FCEBE5-E3E7-4C6F-950A-7095B8E3C5D1}" dt="2019-04-26T08:59:14.075" v="373" actId="478"/>
          <ac:spMkLst>
            <pc:docMk/>
            <pc:sldMk cId="2442524886" sldId="425"/>
            <ac:spMk id="2" creationId="{0197F333-061C-4793-B0F3-BEA092C3B8CA}"/>
          </ac:spMkLst>
        </pc:spChg>
        <pc:spChg chg="del mod">
          <ac:chgData name="Cristiano Cusin" userId="d70b02cc5eafa7bf" providerId="LiveId" clId="{25FCEBE5-E3E7-4C6F-950A-7095B8E3C5D1}" dt="2019-04-26T08:59:11.651" v="372" actId="478"/>
          <ac:spMkLst>
            <pc:docMk/>
            <pc:sldMk cId="2442524886" sldId="425"/>
            <ac:spMk id="4" creationId="{510D1ACD-BAA1-44C4-993D-4F234DF90725}"/>
          </ac:spMkLst>
        </pc:spChg>
        <pc:spChg chg="add mod">
          <ac:chgData name="Cristiano Cusin" userId="d70b02cc5eafa7bf" providerId="LiveId" clId="{25FCEBE5-E3E7-4C6F-950A-7095B8E3C5D1}" dt="2019-04-17T17:51:15.281" v="211" actId="1076"/>
          <ac:spMkLst>
            <pc:docMk/>
            <pc:sldMk cId="2442524886" sldId="425"/>
            <ac:spMk id="11" creationId="{3E7B52D6-4A92-4722-BD15-CE7E228409D1}"/>
          </ac:spMkLst>
        </pc:spChg>
        <pc:spChg chg="add mod">
          <ac:chgData name="Cristiano Cusin" userId="d70b02cc5eafa7bf" providerId="LiveId" clId="{25FCEBE5-E3E7-4C6F-950A-7095B8E3C5D1}" dt="2019-04-17T17:51:08.361" v="210" actId="1076"/>
          <ac:spMkLst>
            <pc:docMk/>
            <pc:sldMk cId="2442524886" sldId="425"/>
            <ac:spMk id="13" creationId="{C95B5D10-E2AA-413B-83FF-96BE7B4E97C1}"/>
          </ac:spMkLst>
        </pc:spChg>
        <pc:spChg chg="add del mod">
          <ac:chgData name="Cristiano Cusin" userId="d70b02cc5eafa7bf" providerId="LiveId" clId="{25FCEBE5-E3E7-4C6F-950A-7095B8E3C5D1}" dt="2019-04-26T08:59:20.674" v="376" actId="478"/>
          <ac:spMkLst>
            <pc:docMk/>
            <pc:sldMk cId="2442524886" sldId="425"/>
            <ac:spMk id="13" creationId="{F0A7CD73-472A-45D8-8988-01016A216497}"/>
          </ac:spMkLst>
        </pc:spChg>
        <pc:spChg chg="add mod">
          <ac:chgData name="Cristiano Cusin" userId="d70b02cc5eafa7bf" providerId="LiveId" clId="{25FCEBE5-E3E7-4C6F-950A-7095B8E3C5D1}" dt="2019-04-17T17:50:59.222" v="208" actId="1076"/>
          <ac:spMkLst>
            <pc:docMk/>
            <pc:sldMk cId="2442524886" sldId="425"/>
            <ac:spMk id="14" creationId="{0EB64EBD-8A79-4302-825B-19137A2231E1}"/>
          </ac:spMkLst>
        </pc:spChg>
        <pc:spChg chg="add del mod">
          <ac:chgData name="Cristiano Cusin" userId="d70b02cc5eafa7bf" providerId="LiveId" clId="{25FCEBE5-E3E7-4C6F-950A-7095B8E3C5D1}" dt="2019-04-26T08:59:15.002" v="374" actId="478"/>
          <ac:spMkLst>
            <pc:docMk/>
            <pc:sldMk cId="2442524886" sldId="425"/>
            <ac:spMk id="18" creationId="{0A18D409-ACB1-495C-8DE5-752BACF1DC48}"/>
          </ac:spMkLst>
        </pc:spChg>
        <pc:spChg chg="del">
          <ac:chgData name="Cristiano Cusin" userId="d70b02cc5eafa7bf" providerId="LiveId" clId="{25FCEBE5-E3E7-4C6F-950A-7095B8E3C5D1}" dt="2019-04-17T17:50:54.269" v="206" actId="478"/>
          <ac:spMkLst>
            <pc:docMk/>
            <pc:sldMk cId="2442524886" sldId="425"/>
            <ac:spMk id="19" creationId="{9A48DED1-C48C-466A-9A56-66CF49D0AE91}"/>
          </ac:spMkLst>
        </pc:spChg>
        <pc:spChg chg="del">
          <ac:chgData name="Cristiano Cusin" userId="d70b02cc5eafa7bf" providerId="LiveId" clId="{25FCEBE5-E3E7-4C6F-950A-7095B8E3C5D1}" dt="2019-04-17T17:50:51.113" v="205" actId="478"/>
          <ac:spMkLst>
            <pc:docMk/>
            <pc:sldMk cId="2442524886" sldId="425"/>
            <ac:spMk id="20" creationId="{418C104D-EA88-47FD-A1AB-E07EA5545EE5}"/>
          </ac:spMkLst>
        </pc:spChg>
        <pc:spChg chg="del">
          <ac:chgData name="Cristiano Cusin" userId="d70b02cc5eafa7bf" providerId="LiveId" clId="{25FCEBE5-E3E7-4C6F-950A-7095B8E3C5D1}" dt="2019-04-17T17:50:55.832" v="207" actId="478"/>
          <ac:spMkLst>
            <pc:docMk/>
            <pc:sldMk cId="2442524886" sldId="425"/>
            <ac:spMk id="30" creationId="{05DB20E8-6263-4E8B-A0CA-1FD39B3E329C}"/>
          </ac:spMkLst>
        </pc:spChg>
        <pc:picChg chg="add del mod modCrop">
          <ac:chgData name="Cristiano Cusin" userId="d70b02cc5eafa7bf" providerId="LiveId" clId="{25FCEBE5-E3E7-4C6F-950A-7095B8E3C5D1}" dt="2019-04-26T08:59:11.651" v="372" actId="478"/>
          <ac:picMkLst>
            <pc:docMk/>
            <pc:sldMk cId="2442524886" sldId="425"/>
            <ac:picMk id="3" creationId="{B74BBAFC-5DEC-4F8C-8F35-4A1CAA056697}"/>
          </ac:picMkLst>
        </pc:picChg>
        <pc:picChg chg="add del mod modCrop">
          <ac:chgData name="Cristiano Cusin" userId="d70b02cc5eafa7bf" providerId="LiveId" clId="{25FCEBE5-E3E7-4C6F-950A-7095B8E3C5D1}" dt="2019-04-26T08:59:11.651" v="372" actId="478"/>
          <ac:picMkLst>
            <pc:docMk/>
            <pc:sldMk cId="2442524886" sldId="425"/>
            <ac:picMk id="6" creationId="{9175521D-CDEC-45FC-A57E-E73E19972E8D}"/>
          </ac:picMkLst>
        </pc:picChg>
      </pc:sldChg>
      <pc:sldChg chg="addSp delSp modSp">
        <pc:chgData name="Cristiano Cusin" userId="d70b02cc5eafa7bf" providerId="LiveId" clId="{25FCEBE5-E3E7-4C6F-950A-7095B8E3C5D1}" dt="2019-04-26T09:10:23.899" v="616" actId="478"/>
        <pc:sldMkLst>
          <pc:docMk/>
          <pc:sldMk cId="3533388072" sldId="461"/>
        </pc:sldMkLst>
        <pc:spChg chg="add del mod">
          <ac:chgData name="Cristiano Cusin" userId="d70b02cc5eafa7bf" providerId="LiveId" clId="{25FCEBE5-E3E7-4C6F-950A-7095B8E3C5D1}" dt="2019-04-26T09:10:23.899" v="616" actId="478"/>
          <ac:spMkLst>
            <pc:docMk/>
            <pc:sldMk cId="3533388072" sldId="461"/>
            <ac:spMk id="2" creationId="{C2F2BF23-3B30-4751-B8D2-963ABA806BF2}"/>
          </ac:spMkLst>
        </pc:spChg>
        <pc:spChg chg="add del mod">
          <ac:chgData name="Cristiano Cusin" userId="d70b02cc5eafa7bf" providerId="LiveId" clId="{25FCEBE5-E3E7-4C6F-950A-7095B8E3C5D1}" dt="2019-04-26T09:10:23.899" v="616" actId="478"/>
          <ac:spMkLst>
            <pc:docMk/>
            <pc:sldMk cId="3533388072" sldId="461"/>
            <ac:spMk id="8" creationId="{D11C247B-FD80-47CF-BEF4-4D2AE698A38D}"/>
          </ac:spMkLst>
        </pc:spChg>
        <pc:spChg chg="mod">
          <ac:chgData name="Cristiano Cusin" userId="d70b02cc5eafa7bf" providerId="LiveId" clId="{25FCEBE5-E3E7-4C6F-950A-7095B8E3C5D1}" dt="2019-04-26T09:09:51.809" v="608" actId="1076"/>
          <ac:spMkLst>
            <pc:docMk/>
            <pc:sldMk cId="3533388072" sldId="461"/>
            <ac:spMk id="16" creationId="{0B915DEC-5B7B-4C17-85EF-4672C8971089}"/>
          </ac:spMkLst>
        </pc:spChg>
        <pc:spChg chg="mod">
          <ac:chgData name="Cristiano Cusin" userId="d70b02cc5eafa7bf" providerId="LiveId" clId="{25FCEBE5-E3E7-4C6F-950A-7095B8E3C5D1}" dt="2019-04-26T09:09:43.130" v="606" actId="1076"/>
          <ac:spMkLst>
            <pc:docMk/>
            <pc:sldMk cId="3533388072" sldId="461"/>
            <ac:spMk id="24" creationId="{B3F6E7AE-8CF3-42FC-93BA-58E509652D56}"/>
          </ac:spMkLst>
        </pc:spChg>
        <pc:spChg chg="mod">
          <ac:chgData name="Cristiano Cusin" userId="d70b02cc5eafa7bf" providerId="LiveId" clId="{25FCEBE5-E3E7-4C6F-950A-7095B8E3C5D1}" dt="2019-04-26T09:09:51.809" v="608" actId="1076"/>
          <ac:spMkLst>
            <pc:docMk/>
            <pc:sldMk cId="3533388072" sldId="461"/>
            <ac:spMk id="29" creationId="{87605BEF-0381-4A2A-AA97-219F6930E9FC}"/>
          </ac:spMkLst>
        </pc:spChg>
        <pc:picChg chg="mod">
          <ac:chgData name="Cristiano Cusin" userId="d70b02cc5eafa7bf" providerId="LiveId" clId="{25FCEBE5-E3E7-4C6F-950A-7095B8E3C5D1}" dt="2019-04-26T09:09:47.722" v="607" actId="14100"/>
          <ac:picMkLst>
            <pc:docMk/>
            <pc:sldMk cId="3533388072" sldId="461"/>
            <ac:picMk id="5" creationId="{BBE629F0-682A-408F-89A8-63DC399799AB}"/>
          </ac:picMkLst>
        </pc:picChg>
      </pc:sldChg>
      <pc:sldChg chg="delSp add">
        <pc:chgData name="Cristiano Cusin" userId="d70b02cc5eafa7bf" providerId="LiveId" clId="{25FCEBE5-E3E7-4C6F-950A-7095B8E3C5D1}" dt="2019-04-26T08:59:26.090" v="380" actId="478"/>
        <pc:sldMkLst>
          <pc:docMk/>
          <pc:sldMk cId="29766997" sldId="462"/>
        </pc:sldMkLst>
        <pc:spChg chg="del">
          <ac:chgData name="Cristiano Cusin" userId="d70b02cc5eafa7bf" providerId="LiveId" clId="{25FCEBE5-E3E7-4C6F-950A-7095B8E3C5D1}" dt="2019-04-26T08:59:23.530" v="377" actId="478"/>
          <ac:spMkLst>
            <pc:docMk/>
            <pc:sldMk cId="29766997" sldId="462"/>
            <ac:spMk id="2" creationId="{0197F333-061C-4793-B0F3-BEA092C3B8CA}"/>
          </ac:spMkLst>
        </pc:spChg>
        <pc:spChg chg="del">
          <ac:chgData name="Cristiano Cusin" userId="d70b02cc5eafa7bf" providerId="LiveId" clId="{25FCEBE5-E3E7-4C6F-950A-7095B8E3C5D1}" dt="2019-04-26T08:59:24.538" v="378" actId="478"/>
          <ac:spMkLst>
            <pc:docMk/>
            <pc:sldMk cId="29766997" sldId="462"/>
            <ac:spMk id="4" creationId="{510D1ACD-BAA1-44C4-993D-4F234DF90725}"/>
          </ac:spMkLst>
        </pc:spChg>
        <pc:spChg chg="del">
          <ac:chgData name="Cristiano Cusin" userId="d70b02cc5eafa7bf" providerId="LiveId" clId="{25FCEBE5-E3E7-4C6F-950A-7095B8E3C5D1}" dt="2019-04-26T08:59:25.330" v="379" actId="478"/>
          <ac:spMkLst>
            <pc:docMk/>
            <pc:sldMk cId="29766997" sldId="462"/>
            <ac:spMk id="18" creationId="{0A18D409-ACB1-495C-8DE5-752BACF1DC48}"/>
          </ac:spMkLst>
        </pc:spChg>
        <pc:picChg chg="del">
          <ac:chgData name="Cristiano Cusin" userId="d70b02cc5eafa7bf" providerId="LiveId" clId="{25FCEBE5-E3E7-4C6F-950A-7095B8E3C5D1}" dt="2019-04-26T08:59:26.090" v="380" actId="478"/>
          <ac:picMkLst>
            <pc:docMk/>
            <pc:sldMk cId="29766997" sldId="462"/>
            <ac:picMk id="6" creationId="{9175521D-CDEC-45FC-A57E-E73E19972E8D}"/>
          </ac:picMkLst>
        </pc:picChg>
      </pc:sldChg>
      <pc:sldChg chg="add">
        <pc:chgData name="Cristiano Cusin" userId="d70b02cc5eafa7bf" providerId="LiveId" clId="{25FCEBE5-E3E7-4C6F-950A-7095B8E3C5D1}" dt="2019-04-26T08:59:05.811" v="371"/>
        <pc:sldMkLst>
          <pc:docMk/>
          <pc:sldMk cId="1101646171" sldId="463"/>
        </pc:sldMkLst>
      </pc:sldChg>
      <pc:sldChg chg="add">
        <pc:chgData name="Cristiano Cusin" userId="d70b02cc5eafa7bf" providerId="LiveId" clId="{25FCEBE5-E3E7-4C6F-950A-7095B8E3C5D1}" dt="2019-04-26T08:59:17.363" v="375"/>
        <pc:sldMkLst>
          <pc:docMk/>
          <pc:sldMk cId="274802345" sldId="464"/>
        </pc:sldMkLst>
      </pc:sldChg>
      <pc:sldChg chg="addSp add">
        <pc:chgData name="Cristiano Cusin" userId="d70b02cc5eafa7bf" providerId="LiveId" clId="{25FCEBE5-E3E7-4C6F-950A-7095B8E3C5D1}" dt="2019-04-26T09:00:19.254" v="382"/>
        <pc:sldMkLst>
          <pc:docMk/>
          <pc:sldMk cId="2532774364" sldId="465"/>
        </pc:sldMkLst>
        <pc:spChg chg="add">
          <ac:chgData name="Cristiano Cusin" userId="d70b02cc5eafa7bf" providerId="LiveId" clId="{25FCEBE5-E3E7-4C6F-950A-7095B8E3C5D1}" dt="2019-04-26T09:00:19.254" v="382"/>
          <ac:spMkLst>
            <pc:docMk/>
            <pc:sldMk cId="2532774364" sldId="465"/>
            <ac:spMk id="9" creationId="{D2EDFD9B-5195-46EA-B311-C98A3ED8E081}"/>
          </ac:spMkLst>
        </pc:spChg>
      </pc:sldChg>
      <pc:sldChg chg="delSp add">
        <pc:chgData name="Cristiano Cusin" userId="d70b02cc5eafa7bf" providerId="LiveId" clId="{25FCEBE5-E3E7-4C6F-950A-7095B8E3C5D1}" dt="2019-04-26T09:10:28.722" v="617" actId="478"/>
        <pc:sldMkLst>
          <pc:docMk/>
          <pc:sldMk cId="350006212" sldId="466"/>
        </pc:sldMkLst>
        <pc:spChg chg="del">
          <ac:chgData name="Cristiano Cusin" userId="d70b02cc5eafa7bf" providerId="LiveId" clId="{25FCEBE5-E3E7-4C6F-950A-7095B8E3C5D1}" dt="2019-04-26T09:10:28.722" v="617" actId="478"/>
          <ac:spMkLst>
            <pc:docMk/>
            <pc:sldMk cId="350006212" sldId="466"/>
            <ac:spMk id="8" creationId="{D11C247B-FD80-47CF-BEF4-4D2AE698A38D}"/>
          </ac:spMkLst>
        </pc:spChg>
      </pc:sldChg>
      <pc:sldChg chg="modSp add">
        <pc:chgData name="Cristiano Cusin" userId="d70b02cc5eafa7bf" providerId="LiveId" clId="{25FCEBE5-E3E7-4C6F-950A-7095B8E3C5D1}" dt="2019-04-26T09:10:35.500" v="619" actId="14100"/>
        <pc:sldMkLst>
          <pc:docMk/>
          <pc:sldMk cId="4058430277" sldId="467"/>
        </pc:sldMkLst>
        <pc:spChg chg="mod">
          <ac:chgData name="Cristiano Cusin" userId="d70b02cc5eafa7bf" providerId="LiveId" clId="{25FCEBE5-E3E7-4C6F-950A-7095B8E3C5D1}" dt="2019-04-26T09:10:35.500" v="619" actId="14100"/>
          <ac:spMkLst>
            <pc:docMk/>
            <pc:sldMk cId="4058430277" sldId="467"/>
            <ac:spMk id="8" creationId="{D11C247B-FD80-47CF-BEF4-4D2AE698A38D}"/>
          </ac:spMkLst>
        </pc:spChg>
      </pc:sldChg>
      <pc:sldChg chg="addSp delSp modSp add">
        <pc:chgData name="Cristiano Cusin" userId="d70b02cc5eafa7bf" providerId="LiveId" clId="{25FCEBE5-E3E7-4C6F-950A-7095B8E3C5D1}" dt="2019-04-26T09:13:40.459" v="629" actId="478"/>
        <pc:sldMkLst>
          <pc:docMk/>
          <pc:sldMk cId="3482133597" sldId="468"/>
        </pc:sldMkLst>
        <pc:spChg chg="add mod">
          <ac:chgData name="Cristiano Cusin" userId="d70b02cc5eafa7bf" providerId="LiveId" clId="{25FCEBE5-E3E7-4C6F-950A-7095B8E3C5D1}" dt="2019-04-26T09:11:52.081" v="623" actId="1076"/>
          <ac:spMkLst>
            <pc:docMk/>
            <pc:sldMk cId="3482133597" sldId="468"/>
            <ac:spMk id="9" creationId="{3FD77FE2-05DE-4173-BC1D-E852FFF91A32}"/>
          </ac:spMkLst>
        </pc:spChg>
        <pc:spChg chg="add del mod">
          <ac:chgData name="Cristiano Cusin" userId="d70b02cc5eafa7bf" providerId="LiveId" clId="{25FCEBE5-E3E7-4C6F-950A-7095B8E3C5D1}" dt="2019-04-26T09:13:40.459" v="629" actId="478"/>
          <ac:spMkLst>
            <pc:docMk/>
            <pc:sldMk cId="3482133597" sldId="468"/>
            <ac:spMk id="11" creationId="{FF72D3E1-0E62-4461-9D3F-6217AD0CFB7C}"/>
          </ac:spMkLst>
        </pc:spChg>
      </pc:sldChg>
      <pc:sldChg chg="delSp modSp add">
        <pc:chgData name="Cristiano Cusin" userId="d70b02cc5eafa7bf" providerId="LiveId" clId="{25FCEBE5-E3E7-4C6F-950A-7095B8E3C5D1}" dt="2019-04-26T09:13:54.586" v="634" actId="20577"/>
        <pc:sldMkLst>
          <pc:docMk/>
          <pc:sldMk cId="3032190609" sldId="469"/>
        </pc:sldMkLst>
        <pc:spChg chg="del mod">
          <ac:chgData name="Cristiano Cusin" userId="d70b02cc5eafa7bf" providerId="LiveId" clId="{25FCEBE5-E3E7-4C6F-950A-7095B8E3C5D1}" dt="2019-04-26T09:13:45.723" v="631" actId="478"/>
          <ac:spMkLst>
            <pc:docMk/>
            <pc:sldMk cId="3032190609" sldId="469"/>
            <ac:spMk id="19" creationId="{9A48DED1-C48C-466A-9A56-66CF49D0AE91}"/>
          </ac:spMkLst>
        </pc:spChg>
        <pc:spChg chg="mod">
          <ac:chgData name="Cristiano Cusin" userId="d70b02cc5eafa7bf" providerId="LiveId" clId="{25FCEBE5-E3E7-4C6F-950A-7095B8E3C5D1}" dt="2019-04-26T09:13:48.426" v="632" actId="1076"/>
          <ac:spMkLst>
            <pc:docMk/>
            <pc:sldMk cId="3032190609" sldId="469"/>
            <ac:spMk id="20" creationId="{418C104D-EA88-47FD-A1AB-E07EA5545EE5}"/>
          </ac:spMkLst>
        </pc:spChg>
        <pc:spChg chg="mod">
          <ac:chgData name="Cristiano Cusin" userId="d70b02cc5eafa7bf" providerId="LiveId" clId="{25FCEBE5-E3E7-4C6F-950A-7095B8E3C5D1}" dt="2019-04-26T09:13:54.586" v="634" actId="20577"/>
          <ac:spMkLst>
            <pc:docMk/>
            <pc:sldMk cId="3032190609" sldId="469"/>
            <ac:spMk id="30" creationId="{05DB20E8-6263-4E8B-A0CA-1FD39B3E329C}"/>
          </ac:spMkLst>
        </pc:spChg>
      </pc:sldChg>
      <pc:sldChg chg="addSp add">
        <pc:chgData name="Cristiano Cusin" userId="d70b02cc5eafa7bf" providerId="LiveId" clId="{25FCEBE5-E3E7-4C6F-950A-7095B8E3C5D1}" dt="2019-04-26T09:13:25.502" v="627"/>
        <pc:sldMkLst>
          <pc:docMk/>
          <pc:sldMk cId="2967043205" sldId="470"/>
        </pc:sldMkLst>
        <pc:spChg chg="add">
          <ac:chgData name="Cristiano Cusin" userId="d70b02cc5eafa7bf" providerId="LiveId" clId="{25FCEBE5-E3E7-4C6F-950A-7095B8E3C5D1}" dt="2019-04-26T09:13:25.502" v="627"/>
          <ac:spMkLst>
            <pc:docMk/>
            <pc:sldMk cId="2967043205" sldId="470"/>
            <ac:spMk id="11" creationId="{4D3F0BE3-A76D-41E2-9506-C29DF0C2F922}"/>
          </ac:spMkLst>
        </pc:spChg>
      </pc:sldChg>
      <pc:sldChg chg="add">
        <pc:chgData name="Cristiano Cusin" userId="d70b02cc5eafa7bf" providerId="LiveId" clId="{25FCEBE5-E3E7-4C6F-950A-7095B8E3C5D1}" dt="2019-04-26T09:13:34.297" v="628"/>
        <pc:sldMkLst>
          <pc:docMk/>
          <pc:sldMk cId="2128936866" sldId="471"/>
        </pc:sldMkLst>
      </pc:sldChg>
      <pc:sldChg chg="delSp modSp add">
        <pc:chgData name="Cristiano Cusin" userId="d70b02cc5eafa7bf" providerId="LiveId" clId="{25FCEBE5-E3E7-4C6F-950A-7095B8E3C5D1}" dt="2019-04-26T09:14:47.306" v="637" actId="1076"/>
        <pc:sldMkLst>
          <pc:docMk/>
          <pc:sldMk cId="82291466" sldId="472"/>
        </pc:sldMkLst>
        <pc:spChg chg="del">
          <ac:chgData name="Cristiano Cusin" userId="d70b02cc5eafa7bf" providerId="LiveId" clId="{25FCEBE5-E3E7-4C6F-950A-7095B8E3C5D1}" dt="2019-04-26T09:14:41.668" v="636" actId="478"/>
          <ac:spMkLst>
            <pc:docMk/>
            <pc:sldMk cId="82291466" sldId="472"/>
            <ac:spMk id="3" creationId="{8D38647F-552E-433D-B166-57E3B928DC32}"/>
          </ac:spMkLst>
        </pc:spChg>
        <pc:spChg chg="del">
          <ac:chgData name="Cristiano Cusin" userId="d70b02cc5eafa7bf" providerId="LiveId" clId="{25FCEBE5-E3E7-4C6F-950A-7095B8E3C5D1}" dt="2019-04-26T09:14:41.668" v="636" actId="478"/>
          <ac:spMkLst>
            <pc:docMk/>
            <pc:sldMk cId="82291466" sldId="472"/>
            <ac:spMk id="14" creationId="{363984D0-F9DA-4E2A-A048-A32A70FB5A80}"/>
          </ac:spMkLst>
        </pc:spChg>
        <pc:spChg chg="del">
          <ac:chgData name="Cristiano Cusin" userId="d70b02cc5eafa7bf" providerId="LiveId" clId="{25FCEBE5-E3E7-4C6F-950A-7095B8E3C5D1}" dt="2019-04-26T09:14:41.668" v="636" actId="478"/>
          <ac:spMkLst>
            <pc:docMk/>
            <pc:sldMk cId="82291466" sldId="472"/>
            <ac:spMk id="15" creationId="{22CF1706-5991-4AFF-ABFF-DB07F3AFD6DF}"/>
          </ac:spMkLst>
        </pc:spChg>
        <pc:spChg chg="del">
          <ac:chgData name="Cristiano Cusin" userId="d70b02cc5eafa7bf" providerId="LiveId" clId="{25FCEBE5-E3E7-4C6F-950A-7095B8E3C5D1}" dt="2019-04-26T09:14:41.668" v="636" actId="478"/>
          <ac:spMkLst>
            <pc:docMk/>
            <pc:sldMk cId="82291466" sldId="472"/>
            <ac:spMk id="16" creationId="{0B915DEC-5B7B-4C17-85EF-4672C8971089}"/>
          </ac:spMkLst>
        </pc:spChg>
        <pc:spChg chg="mod">
          <ac:chgData name="Cristiano Cusin" userId="d70b02cc5eafa7bf" providerId="LiveId" clId="{25FCEBE5-E3E7-4C6F-950A-7095B8E3C5D1}" dt="2019-04-26T09:14:47.306" v="637" actId="1076"/>
          <ac:spMkLst>
            <pc:docMk/>
            <pc:sldMk cId="82291466" sldId="472"/>
            <ac:spMk id="27" creationId="{5D8A0E4D-D928-4136-B902-B97169794D7C}"/>
          </ac:spMkLst>
        </pc:spChg>
        <pc:spChg chg="del">
          <ac:chgData name="Cristiano Cusin" userId="d70b02cc5eafa7bf" providerId="LiveId" clId="{25FCEBE5-E3E7-4C6F-950A-7095B8E3C5D1}" dt="2019-04-26T09:14:41.668" v="636" actId="478"/>
          <ac:spMkLst>
            <pc:docMk/>
            <pc:sldMk cId="82291466" sldId="472"/>
            <ac:spMk id="28" creationId="{12E95896-C6EB-4719-8041-D43C95DDFBC3}"/>
          </ac:spMkLst>
        </pc:spChg>
        <pc:spChg chg="del">
          <ac:chgData name="Cristiano Cusin" userId="d70b02cc5eafa7bf" providerId="LiveId" clId="{25FCEBE5-E3E7-4C6F-950A-7095B8E3C5D1}" dt="2019-04-26T09:14:41.668" v="636" actId="478"/>
          <ac:spMkLst>
            <pc:docMk/>
            <pc:sldMk cId="82291466" sldId="472"/>
            <ac:spMk id="29" creationId="{87605BEF-0381-4A2A-AA97-219F6930E9FC}"/>
          </ac:spMkLst>
        </pc:spChg>
        <pc:spChg chg="mod">
          <ac:chgData name="Cristiano Cusin" userId="d70b02cc5eafa7bf" providerId="LiveId" clId="{25FCEBE5-E3E7-4C6F-950A-7095B8E3C5D1}" dt="2019-04-26T09:14:47.306" v="637" actId="1076"/>
          <ac:spMkLst>
            <pc:docMk/>
            <pc:sldMk cId="82291466" sldId="472"/>
            <ac:spMk id="30" creationId="{05DB20E8-6263-4E8B-A0CA-1FD39B3E329C}"/>
          </ac:spMkLst>
        </pc:spChg>
      </pc:sldChg>
      <pc:sldChg chg="addSp modSp add">
        <pc:chgData name="Cristiano Cusin" userId="d70b02cc5eafa7bf" providerId="LiveId" clId="{25FCEBE5-E3E7-4C6F-950A-7095B8E3C5D1}" dt="2019-04-26T09:20:51.225" v="705" actId="20577"/>
        <pc:sldMkLst>
          <pc:docMk/>
          <pc:sldMk cId="3203598554" sldId="473"/>
        </pc:sldMkLst>
        <pc:spChg chg="add mod">
          <ac:chgData name="Cristiano Cusin" userId="d70b02cc5eafa7bf" providerId="LiveId" clId="{25FCEBE5-E3E7-4C6F-950A-7095B8E3C5D1}" dt="2019-04-26T09:20:51.225" v="705" actId="20577"/>
          <ac:spMkLst>
            <pc:docMk/>
            <pc:sldMk cId="3203598554" sldId="473"/>
            <ac:spMk id="9" creationId="{3F0080E7-2F65-44BD-8CA3-CF39395AFA45}"/>
          </ac:spMkLst>
        </pc:spChg>
        <pc:spChg chg="mod">
          <ac:chgData name="Cristiano Cusin" userId="d70b02cc5eafa7bf" providerId="LiveId" clId="{25FCEBE5-E3E7-4C6F-950A-7095B8E3C5D1}" dt="2019-04-26T09:15:51.346" v="648" actId="1076"/>
          <ac:spMkLst>
            <pc:docMk/>
            <pc:sldMk cId="3203598554" sldId="473"/>
            <ac:spMk id="24" creationId="{B3F6E7AE-8CF3-42FC-93BA-58E509652D56}"/>
          </ac:spMkLst>
        </pc:spChg>
      </pc:sldChg>
      <pc:sldChg chg="addSp delSp modSp add del">
        <pc:chgData name="Cristiano Cusin" userId="d70b02cc5eafa7bf" providerId="LiveId" clId="{25FCEBE5-E3E7-4C6F-950A-7095B8E3C5D1}" dt="2019-04-26T09:21:03.975" v="708" actId="2696"/>
        <pc:sldMkLst>
          <pc:docMk/>
          <pc:sldMk cId="2233028347" sldId="474"/>
        </pc:sldMkLst>
        <pc:spChg chg="del">
          <ac:chgData name="Cristiano Cusin" userId="d70b02cc5eafa7bf" providerId="LiveId" clId="{25FCEBE5-E3E7-4C6F-950A-7095B8E3C5D1}" dt="2019-04-26T09:15:27.582" v="642"/>
          <ac:spMkLst>
            <pc:docMk/>
            <pc:sldMk cId="2233028347" sldId="474"/>
            <ac:spMk id="2" creationId="{48848C0E-3EEF-4E1D-8D51-90D7C9547CF5}"/>
          </ac:spMkLst>
        </pc:spChg>
        <pc:spChg chg="add del mod">
          <ac:chgData name="Cristiano Cusin" userId="d70b02cc5eafa7bf" providerId="LiveId" clId="{25FCEBE5-E3E7-4C6F-950A-7095B8E3C5D1}" dt="2019-04-26T09:15:37.314" v="646"/>
          <ac:spMkLst>
            <pc:docMk/>
            <pc:sldMk cId="2233028347" sldId="474"/>
            <ac:spMk id="3" creationId="{5B1DD411-C483-489B-A918-7DADF95B21F2}"/>
          </ac:spMkLst>
        </pc:spChg>
        <pc:spChg chg="mod">
          <ac:chgData name="Cristiano Cusin" userId="d70b02cc5eafa7bf" providerId="LiveId" clId="{25FCEBE5-E3E7-4C6F-950A-7095B8E3C5D1}" dt="2019-04-26T09:15:21.797" v="641" actId="6549"/>
          <ac:spMkLst>
            <pc:docMk/>
            <pc:sldMk cId="2233028347" sldId="474"/>
            <ac:spMk id="5" creationId="{968BB059-15B6-4547-B8A6-57DABBDC70A2}"/>
          </ac:spMkLst>
        </pc:spChg>
      </pc:sldChg>
      <pc:sldChg chg="addSp delSp modSp add">
        <pc:chgData name="Cristiano Cusin" userId="d70b02cc5eafa7bf" providerId="LiveId" clId="{25FCEBE5-E3E7-4C6F-950A-7095B8E3C5D1}" dt="2019-04-26T09:20:58.264" v="707" actId="20577"/>
        <pc:sldMkLst>
          <pc:docMk/>
          <pc:sldMk cId="57430435" sldId="475"/>
        </pc:sldMkLst>
        <pc:spChg chg="mod">
          <ac:chgData name="Cristiano Cusin" userId="d70b02cc5eafa7bf" providerId="LiveId" clId="{25FCEBE5-E3E7-4C6F-950A-7095B8E3C5D1}" dt="2019-04-26T09:20:58.264" v="707" actId="20577"/>
          <ac:spMkLst>
            <pc:docMk/>
            <pc:sldMk cId="57430435" sldId="475"/>
            <ac:spMk id="2" creationId="{48848C0E-3EEF-4E1D-8D51-90D7C9547CF5}"/>
          </ac:spMkLst>
        </pc:spChg>
        <pc:spChg chg="del mod">
          <ac:chgData name="Cristiano Cusin" userId="d70b02cc5eafa7bf" providerId="LiveId" clId="{25FCEBE5-E3E7-4C6F-950A-7095B8E3C5D1}" dt="2019-04-26T09:19:45.235" v="670" actId="478"/>
          <ac:spMkLst>
            <pc:docMk/>
            <pc:sldMk cId="57430435" sldId="475"/>
            <ac:spMk id="5" creationId="{968BB059-15B6-4547-B8A6-57DABBDC70A2}"/>
          </ac:spMkLst>
        </pc:spChg>
        <pc:spChg chg="add del">
          <ac:chgData name="Cristiano Cusin" userId="d70b02cc5eafa7bf" providerId="LiveId" clId="{25FCEBE5-E3E7-4C6F-950A-7095B8E3C5D1}" dt="2019-04-26T09:20:01.877" v="673" actId="478"/>
          <ac:spMkLst>
            <pc:docMk/>
            <pc:sldMk cId="57430435" sldId="475"/>
            <ac:spMk id="8" creationId="{47F368E9-4783-4C12-A8C5-34F6F3A13451}"/>
          </ac:spMkLst>
        </pc:spChg>
        <pc:spChg chg="add del">
          <ac:chgData name="Cristiano Cusin" userId="d70b02cc5eafa7bf" providerId="LiveId" clId="{25FCEBE5-E3E7-4C6F-950A-7095B8E3C5D1}" dt="2019-04-26T09:20:01.877" v="673" actId="478"/>
          <ac:spMkLst>
            <pc:docMk/>
            <pc:sldMk cId="57430435" sldId="475"/>
            <ac:spMk id="9" creationId="{57D7409A-0E9F-4C4B-8CFD-6ED0791FFAE0}"/>
          </ac:spMkLst>
        </pc:spChg>
        <pc:spChg chg="add del mod">
          <ac:chgData name="Cristiano Cusin" userId="d70b02cc5eafa7bf" providerId="LiveId" clId="{25FCEBE5-E3E7-4C6F-950A-7095B8E3C5D1}" dt="2019-04-26T09:20:21.025" v="678" actId="1076"/>
          <ac:spMkLst>
            <pc:docMk/>
            <pc:sldMk cId="57430435" sldId="475"/>
            <ac:spMk id="10" creationId="{570AD6BE-38F6-4C6B-B0BE-A97E562E37AE}"/>
          </ac:spMkLst>
        </pc:spChg>
        <pc:spChg chg="add mod">
          <ac:chgData name="Cristiano Cusin" userId="d70b02cc5eafa7bf" providerId="LiveId" clId="{25FCEBE5-E3E7-4C6F-950A-7095B8E3C5D1}" dt="2019-04-26T09:20:18.764" v="677" actId="122"/>
          <ac:spMkLst>
            <pc:docMk/>
            <pc:sldMk cId="57430435" sldId="475"/>
            <ac:spMk id="11" creationId="{326CEF94-0D2C-4448-A4D9-767FE98D8415}"/>
          </ac:spMkLst>
        </pc:spChg>
        <pc:picChg chg="add del">
          <ac:chgData name="Cristiano Cusin" userId="d70b02cc5eafa7bf" providerId="LiveId" clId="{25FCEBE5-E3E7-4C6F-950A-7095B8E3C5D1}" dt="2019-04-26T09:20:04.714" v="674" actId="478"/>
          <ac:picMkLst>
            <pc:docMk/>
            <pc:sldMk cId="57430435" sldId="475"/>
            <ac:picMk id="6" creationId="{1E624D10-50EC-4FF7-872A-A45C9542AF53}"/>
          </ac:picMkLst>
        </pc:picChg>
      </pc:sldChg>
      <pc:sldChg chg="add">
        <pc:chgData name="Cristiano Cusin" userId="d70b02cc5eafa7bf" providerId="LiveId" clId="{25FCEBE5-E3E7-4C6F-950A-7095B8E3C5D1}" dt="2019-04-26T09:21:23.374" v="709"/>
        <pc:sldMkLst>
          <pc:docMk/>
          <pc:sldMk cId="195050131" sldId="476"/>
        </pc:sldMkLst>
      </pc:sldChg>
      <pc:sldChg chg="addSp delSp modSp add">
        <pc:chgData name="Cristiano Cusin" userId="d70b02cc5eafa7bf" providerId="LiveId" clId="{25FCEBE5-E3E7-4C6F-950A-7095B8E3C5D1}" dt="2019-04-26T09:23:23.456" v="720"/>
        <pc:sldMkLst>
          <pc:docMk/>
          <pc:sldMk cId="4053019703" sldId="477"/>
        </pc:sldMkLst>
        <pc:spChg chg="add mod">
          <ac:chgData name="Cristiano Cusin" userId="d70b02cc5eafa7bf" providerId="LiveId" clId="{25FCEBE5-E3E7-4C6F-950A-7095B8E3C5D1}" dt="2019-04-26T09:21:52.138" v="714" actId="208"/>
          <ac:spMkLst>
            <pc:docMk/>
            <pc:sldMk cId="4053019703" sldId="477"/>
            <ac:spMk id="14" creationId="{E9829EF9-9AD5-4C79-895F-C9BBC8A42C5E}"/>
          </ac:spMkLst>
        </pc:spChg>
        <pc:spChg chg="add del">
          <ac:chgData name="Cristiano Cusin" userId="d70b02cc5eafa7bf" providerId="LiveId" clId="{25FCEBE5-E3E7-4C6F-950A-7095B8E3C5D1}" dt="2019-04-26T09:23:23.456" v="720"/>
          <ac:spMkLst>
            <pc:docMk/>
            <pc:sldMk cId="4053019703" sldId="477"/>
            <ac:spMk id="15" creationId="{6612986C-2D2B-4C89-99A2-CD574597332B}"/>
          </ac:spMkLst>
        </pc:spChg>
      </pc:sldChg>
      <pc:sldChg chg="modSp add">
        <pc:chgData name="Cristiano Cusin" userId="d70b02cc5eafa7bf" providerId="LiveId" clId="{25FCEBE5-E3E7-4C6F-950A-7095B8E3C5D1}" dt="2019-04-26T09:26:49.545" v="824" actId="13926"/>
        <pc:sldMkLst>
          <pc:docMk/>
          <pc:sldMk cId="1731914570" sldId="478"/>
        </pc:sldMkLst>
        <pc:spChg chg="mod">
          <ac:chgData name="Cristiano Cusin" userId="d70b02cc5eafa7bf" providerId="LiveId" clId="{25FCEBE5-E3E7-4C6F-950A-7095B8E3C5D1}" dt="2019-04-26T09:26:49.545" v="824" actId="13926"/>
          <ac:spMkLst>
            <pc:docMk/>
            <pc:sldMk cId="1731914570" sldId="478"/>
            <ac:spMk id="15" creationId="{1CBC87A0-0CC4-402E-BB23-025A340179BB}"/>
          </ac:spMkLst>
        </pc:spChg>
      </pc:sldChg>
      <pc:sldChg chg="addSp modSp add">
        <pc:chgData name="Cristiano Cusin" userId="d70b02cc5eafa7bf" providerId="LiveId" clId="{25FCEBE5-E3E7-4C6F-950A-7095B8E3C5D1}" dt="2019-04-26T09:26:22.192" v="821" actId="208"/>
        <pc:sldMkLst>
          <pc:docMk/>
          <pc:sldMk cId="3784899958" sldId="479"/>
        </pc:sldMkLst>
        <pc:spChg chg="add mod">
          <ac:chgData name="Cristiano Cusin" userId="d70b02cc5eafa7bf" providerId="LiveId" clId="{25FCEBE5-E3E7-4C6F-950A-7095B8E3C5D1}" dt="2019-04-26T09:26:22.192" v="821" actId="208"/>
          <ac:spMkLst>
            <pc:docMk/>
            <pc:sldMk cId="3784899958" sldId="479"/>
            <ac:spMk id="7" creationId="{2199326F-0E3E-47E8-8A24-FEADFC617C10}"/>
          </ac:spMkLst>
        </pc:spChg>
      </pc:sldChg>
      <pc:sldChg chg="add">
        <pc:chgData name="Cristiano Cusin" userId="d70b02cc5eafa7bf" providerId="LiveId" clId="{25FCEBE5-E3E7-4C6F-950A-7095B8E3C5D1}" dt="2019-04-26T09:26:33.254" v="822"/>
        <pc:sldMkLst>
          <pc:docMk/>
          <pc:sldMk cId="3647075481" sldId="480"/>
        </pc:sldMkLst>
      </pc:sldChg>
      <pc:sldChg chg="modSp add">
        <pc:chgData name="Cristiano Cusin" userId="d70b02cc5eafa7bf" providerId="LiveId" clId="{25FCEBE5-E3E7-4C6F-950A-7095B8E3C5D1}" dt="2019-04-26T09:33:03.345" v="828" actId="108"/>
        <pc:sldMkLst>
          <pc:docMk/>
          <pc:sldMk cId="64325234" sldId="481"/>
        </pc:sldMkLst>
        <pc:spChg chg="mod">
          <ac:chgData name="Cristiano Cusin" userId="d70b02cc5eafa7bf" providerId="LiveId" clId="{25FCEBE5-E3E7-4C6F-950A-7095B8E3C5D1}" dt="2019-04-26T09:33:03.345" v="828" actId="108"/>
          <ac:spMkLst>
            <pc:docMk/>
            <pc:sldMk cId="64325234" sldId="481"/>
            <ac:spMk id="15" creationId="{1CBC87A0-0CC4-402E-BB23-025A340179BB}"/>
          </ac:spMkLst>
        </pc:spChg>
      </pc:sldChg>
      <pc:sldChg chg="addSp modSp add">
        <pc:chgData name="Cristiano Cusin" userId="d70b02cc5eafa7bf" providerId="LiveId" clId="{25FCEBE5-E3E7-4C6F-950A-7095B8E3C5D1}" dt="2019-04-26T09:36:03.689" v="919" actId="113"/>
        <pc:sldMkLst>
          <pc:docMk/>
          <pc:sldMk cId="3458568222" sldId="482"/>
        </pc:sldMkLst>
        <pc:spChg chg="add mod">
          <ac:chgData name="Cristiano Cusin" userId="d70b02cc5eafa7bf" providerId="LiveId" clId="{25FCEBE5-E3E7-4C6F-950A-7095B8E3C5D1}" dt="2019-04-26T09:36:03.689" v="919" actId="113"/>
          <ac:spMkLst>
            <pc:docMk/>
            <pc:sldMk cId="3458568222" sldId="482"/>
            <ac:spMk id="7" creationId="{D67AEECD-05DB-493D-AE7B-9E8DFC055E93}"/>
          </ac:spMkLst>
        </pc:spChg>
      </pc:sldChg>
      <pc:sldChg chg="add">
        <pc:chgData name="Cristiano Cusin" userId="d70b02cc5eafa7bf" providerId="LiveId" clId="{25FCEBE5-E3E7-4C6F-950A-7095B8E3C5D1}" dt="2019-04-26T09:36:38.581" v="920"/>
        <pc:sldMkLst>
          <pc:docMk/>
          <pc:sldMk cId="1293440555" sldId="483"/>
        </pc:sldMkLst>
      </pc:sldChg>
    </pc:docChg>
  </pc:docChgLst>
  <pc:docChgLst>
    <pc:chgData name="Cristiano Cusin" userId="d70b02cc5eafa7bf" providerId="LiveId" clId="{2050DA0F-E1F9-4355-AE3A-5AB861E6119F}"/>
    <pc:docChg chg="modSld">
      <pc:chgData name="Cristiano Cusin" userId="d70b02cc5eafa7bf" providerId="LiveId" clId="{2050DA0F-E1F9-4355-AE3A-5AB861E6119F}" dt="2019-04-26T09:42:11.295" v="58" actId="20577"/>
      <pc:docMkLst>
        <pc:docMk/>
      </pc:docMkLst>
      <pc:sldChg chg="modSp">
        <pc:chgData name="Cristiano Cusin" userId="d70b02cc5eafa7bf" providerId="LiveId" clId="{2050DA0F-E1F9-4355-AE3A-5AB861E6119F}" dt="2019-04-26T09:42:11.295" v="58" actId="20577"/>
        <pc:sldMkLst>
          <pc:docMk/>
          <pc:sldMk cId="2451520442" sldId="256"/>
        </pc:sldMkLst>
        <pc:spChg chg="mod">
          <ac:chgData name="Cristiano Cusin" userId="d70b02cc5eafa7bf" providerId="LiveId" clId="{2050DA0F-E1F9-4355-AE3A-5AB861E6119F}" dt="2019-04-26T09:42:04.992" v="54" actId="20577"/>
          <ac:spMkLst>
            <pc:docMk/>
            <pc:sldMk cId="2451520442" sldId="256"/>
            <ac:spMk id="2" creationId="{A6380CFA-AD5B-44C0-8A21-D88B694AA1B6}"/>
          </ac:spMkLst>
        </pc:spChg>
        <pc:spChg chg="mod">
          <ac:chgData name="Cristiano Cusin" userId="d70b02cc5eafa7bf" providerId="LiveId" clId="{2050DA0F-E1F9-4355-AE3A-5AB861E6119F}" dt="2019-04-26T09:42:11.295" v="58" actId="20577"/>
          <ac:spMkLst>
            <pc:docMk/>
            <pc:sldMk cId="2451520442" sldId="256"/>
            <ac:spMk id="3" creationId="{A4E1D4D5-739C-4802-9F39-A0B1571E7E05}"/>
          </ac:spMkLst>
        </pc:spChg>
      </pc:sldChg>
    </pc:docChg>
  </pc:docChgLst>
  <pc:docChgLst>
    <pc:chgData name="Cristiano Cusin" userId="d70b02cc5eafa7bf" providerId="LiveId" clId="{FF939691-6134-4EDA-9475-B90738F41461}"/>
    <pc:docChg chg="undo custSel addSld delSld modSld sldOrd">
      <pc:chgData name="Cristiano Cusin" userId="d70b02cc5eafa7bf" providerId="LiveId" clId="{FF939691-6134-4EDA-9475-B90738F41461}" dt="2019-04-08T17:38:54.856" v="7802" actId="6549"/>
      <pc:docMkLst>
        <pc:docMk/>
      </pc:docMkLst>
      <pc:sldChg chg="addSp delSp modSp add">
        <pc:chgData name="Cristiano Cusin" userId="d70b02cc5eafa7bf" providerId="LiveId" clId="{FF939691-6134-4EDA-9475-B90738F41461}" dt="2019-03-28T14:33:14.155" v="4572" actId="115"/>
        <pc:sldMkLst>
          <pc:docMk/>
          <pc:sldMk cId="0" sldId="270"/>
        </pc:sldMkLst>
        <pc:spChg chg="add del mod">
          <ac:chgData name="Cristiano Cusin" userId="d70b02cc5eafa7bf" providerId="LiveId" clId="{FF939691-6134-4EDA-9475-B90738F41461}" dt="2019-03-28T14:25:03.503" v="4505" actId="478"/>
          <ac:spMkLst>
            <pc:docMk/>
            <pc:sldMk cId="0" sldId="270"/>
            <ac:spMk id="3" creationId="{33110B58-DB1A-4D14-880A-3C10505D5592}"/>
          </ac:spMkLst>
        </pc:spChg>
        <pc:spChg chg="add mod">
          <ac:chgData name="Cristiano Cusin" userId="d70b02cc5eafa7bf" providerId="LiveId" clId="{FF939691-6134-4EDA-9475-B90738F41461}" dt="2019-03-28T14:25:56.934" v="4539" actId="1076"/>
          <ac:spMkLst>
            <pc:docMk/>
            <pc:sldMk cId="0" sldId="270"/>
            <ac:spMk id="6" creationId="{174B395C-A522-4FEF-8A9D-D39ABBB87BA7}"/>
          </ac:spMkLst>
        </pc:spChg>
        <pc:spChg chg="mod">
          <ac:chgData name="Cristiano Cusin" userId="d70b02cc5eafa7bf" providerId="LiveId" clId="{FF939691-6134-4EDA-9475-B90738F41461}" dt="2019-03-28T14:33:14.155" v="4572" actId="115"/>
          <ac:spMkLst>
            <pc:docMk/>
            <pc:sldMk cId="0" sldId="270"/>
            <ac:spMk id="8" creationId="{4A477EDC-E5BB-486D-BE5C-8BEA6D3C19C8}"/>
          </ac:spMkLst>
        </pc:spChg>
        <pc:spChg chg="del mod">
          <ac:chgData name="Cristiano Cusin" userId="d70b02cc5eafa7bf" providerId="LiveId" clId="{FF939691-6134-4EDA-9475-B90738F41461}" dt="2019-03-28T14:25:00.694" v="4504" actId="478"/>
          <ac:spMkLst>
            <pc:docMk/>
            <pc:sldMk cId="0" sldId="270"/>
            <ac:spMk id="17" creationId="{5D6B9A3F-AF3C-4F93-97C1-419559A75A85}"/>
          </ac:spMkLst>
        </pc:spChg>
        <pc:picChg chg="add mod">
          <ac:chgData name="Cristiano Cusin" userId="d70b02cc5eafa7bf" providerId="LiveId" clId="{FF939691-6134-4EDA-9475-B90738F41461}" dt="2019-03-28T14:26:11.450" v="4541" actId="14100"/>
          <ac:picMkLst>
            <pc:docMk/>
            <pc:sldMk cId="0" sldId="270"/>
            <ac:picMk id="7" creationId="{2A596126-CB69-4912-8C96-898B9B930E23}"/>
          </ac:picMkLst>
        </pc:picChg>
      </pc:sldChg>
      <pc:sldChg chg="addSp delSp modSp">
        <pc:chgData name="Cristiano Cusin" userId="d70b02cc5eafa7bf" providerId="LiveId" clId="{FF939691-6134-4EDA-9475-B90738F41461}" dt="2019-03-27T15:21:13.077" v="1388" actId="207"/>
        <pc:sldMkLst>
          <pc:docMk/>
          <pc:sldMk cId="1688728507" sldId="323"/>
        </pc:sldMkLst>
        <pc:spChg chg="add del mod">
          <ac:chgData name="Cristiano Cusin" userId="d70b02cc5eafa7bf" providerId="LiveId" clId="{FF939691-6134-4EDA-9475-B90738F41461}" dt="2019-03-27T15:21:13.077" v="1388" actId="207"/>
          <ac:spMkLst>
            <pc:docMk/>
            <pc:sldMk cId="1688728507" sldId="323"/>
            <ac:spMk id="2" creationId="{A6380CFA-AD5B-44C0-8A21-D88B694AA1B6}"/>
          </ac:spMkLst>
        </pc:spChg>
        <pc:spChg chg="mod">
          <ac:chgData name="Cristiano Cusin" userId="d70b02cc5eafa7bf" providerId="LiveId" clId="{FF939691-6134-4EDA-9475-B90738F41461}" dt="2019-03-27T14:53:38.235" v="364" actId="1076"/>
          <ac:spMkLst>
            <pc:docMk/>
            <pc:sldMk cId="1688728507" sldId="323"/>
            <ac:spMk id="3" creationId="{A4E1D4D5-739C-4802-9F39-A0B1571E7E05}"/>
          </ac:spMkLst>
        </pc:spChg>
        <pc:spChg chg="add del mod">
          <ac:chgData name="Cristiano Cusin" userId="d70b02cc5eafa7bf" providerId="LiveId" clId="{FF939691-6134-4EDA-9475-B90738F41461}" dt="2019-03-27T14:48:28.326" v="47" actId="478"/>
          <ac:spMkLst>
            <pc:docMk/>
            <pc:sldMk cId="1688728507" sldId="323"/>
            <ac:spMk id="6" creationId="{0FB78382-B3CF-4141-9151-9BB0C86F420C}"/>
          </ac:spMkLst>
        </pc:spChg>
        <pc:spChg chg="add del mod">
          <ac:chgData name="Cristiano Cusin" userId="d70b02cc5eafa7bf" providerId="LiveId" clId="{FF939691-6134-4EDA-9475-B90738F41461}" dt="2019-03-27T14:49:09.635" v="93"/>
          <ac:spMkLst>
            <pc:docMk/>
            <pc:sldMk cId="1688728507" sldId="323"/>
            <ac:spMk id="9" creationId="{FCB0D19E-283C-4ACE-BD7E-45DF2D4250EB}"/>
          </ac:spMkLst>
        </pc:spChg>
        <pc:spChg chg="add del mod">
          <ac:chgData name="Cristiano Cusin" userId="d70b02cc5eafa7bf" providerId="LiveId" clId="{FF939691-6134-4EDA-9475-B90738F41461}" dt="2019-03-27T14:54:46.076" v="398" actId="478"/>
          <ac:spMkLst>
            <pc:docMk/>
            <pc:sldMk cId="1688728507" sldId="323"/>
            <ac:spMk id="10" creationId="{EB6F6699-9C0A-4C90-87E9-AAC33653546D}"/>
          </ac:spMkLst>
        </pc:spChg>
        <pc:spChg chg="add del mod">
          <ac:chgData name="Cristiano Cusin" userId="d70b02cc5eafa7bf" providerId="LiveId" clId="{FF939691-6134-4EDA-9475-B90738F41461}" dt="2019-03-27T14:58:05.124" v="556" actId="478"/>
          <ac:spMkLst>
            <pc:docMk/>
            <pc:sldMk cId="1688728507" sldId="323"/>
            <ac:spMk id="11" creationId="{54467DFE-59D0-4E8F-8EA5-A0DB1C47C72F}"/>
          </ac:spMkLst>
        </pc:spChg>
        <pc:spChg chg="add del mod">
          <ac:chgData name="Cristiano Cusin" userId="d70b02cc5eafa7bf" providerId="LiveId" clId="{FF939691-6134-4EDA-9475-B90738F41461}" dt="2019-03-27T14:58:03.444" v="555" actId="478"/>
          <ac:spMkLst>
            <pc:docMk/>
            <pc:sldMk cId="1688728507" sldId="323"/>
            <ac:spMk id="12" creationId="{858502D8-1A03-4BCA-BA6B-8553D83E2D40}"/>
          </ac:spMkLst>
        </pc:spChg>
      </pc:sldChg>
      <pc:sldChg chg="addSp delSp modSp">
        <pc:chgData name="Cristiano Cusin" userId="d70b02cc5eafa7bf" providerId="LiveId" clId="{FF939691-6134-4EDA-9475-B90738F41461}" dt="2019-03-27T15:33:00.671" v="1608" actId="20577"/>
        <pc:sldMkLst>
          <pc:docMk/>
          <pc:sldMk cId="520195750" sldId="325"/>
        </pc:sldMkLst>
        <pc:spChg chg="del">
          <ac:chgData name="Cristiano Cusin" userId="d70b02cc5eafa7bf" providerId="LiveId" clId="{FF939691-6134-4EDA-9475-B90738F41461}" dt="2019-03-27T15:26:56.543" v="1543" actId="478"/>
          <ac:spMkLst>
            <pc:docMk/>
            <pc:sldMk cId="520195750" sldId="325"/>
            <ac:spMk id="2" creationId="{68B86A73-CA5A-413F-94D7-8C64F70FCB7A}"/>
          </ac:spMkLst>
        </pc:spChg>
        <pc:spChg chg="add mod">
          <ac:chgData name="Cristiano Cusin" userId="d70b02cc5eafa7bf" providerId="LiveId" clId="{FF939691-6134-4EDA-9475-B90738F41461}" dt="2019-03-27T15:32:03.446" v="1588" actId="208"/>
          <ac:spMkLst>
            <pc:docMk/>
            <pc:sldMk cId="520195750" sldId="325"/>
            <ac:spMk id="3" creationId="{8D38647F-552E-433D-B166-57E3B928DC32}"/>
          </ac:spMkLst>
        </pc:spChg>
        <pc:spChg chg="mod">
          <ac:chgData name="Cristiano Cusin" userId="d70b02cc5eafa7bf" providerId="LiveId" clId="{FF939691-6134-4EDA-9475-B90738F41461}" dt="2019-03-27T15:30:53.790" v="1577" actId="1076"/>
          <ac:spMkLst>
            <pc:docMk/>
            <pc:sldMk cId="520195750" sldId="325"/>
            <ac:spMk id="8" creationId="{4F078379-02BD-4DF9-B30A-C586661A69F8}"/>
          </ac:spMkLst>
        </pc:spChg>
        <pc:spChg chg="del">
          <ac:chgData name="Cristiano Cusin" userId="d70b02cc5eafa7bf" providerId="LiveId" clId="{FF939691-6134-4EDA-9475-B90738F41461}" dt="2019-03-27T15:27:25.599" v="1548" actId="478"/>
          <ac:spMkLst>
            <pc:docMk/>
            <pc:sldMk cId="520195750" sldId="325"/>
            <ac:spMk id="9" creationId="{B16AB213-EE42-4EEA-9066-0120E9BCF964}"/>
          </ac:spMkLst>
        </pc:spChg>
        <pc:spChg chg="add mod">
          <ac:chgData name="Cristiano Cusin" userId="d70b02cc5eafa7bf" providerId="LiveId" clId="{FF939691-6134-4EDA-9475-B90738F41461}" dt="2019-03-27T15:25:23.454" v="1526" actId="1076"/>
          <ac:spMkLst>
            <pc:docMk/>
            <pc:sldMk cId="520195750" sldId="325"/>
            <ac:spMk id="10" creationId="{B74A9FCC-32D0-440D-906B-923CD7D772E7}"/>
          </ac:spMkLst>
        </pc:spChg>
        <pc:spChg chg="del">
          <ac:chgData name="Cristiano Cusin" userId="d70b02cc5eafa7bf" providerId="LiveId" clId="{FF939691-6134-4EDA-9475-B90738F41461}" dt="2019-03-27T15:26:06.530" v="1537" actId="478"/>
          <ac:spMkLst>
            <pc:docMk/>
            <pc:sldMk cId="520195750" sldId="325"/>
            <ac:spMk id="11" creationId="{12DD9643-7542-4101-8BCB-00F1F69DE85B}"/>
          </ac:spMkLst>
        </pc:spChg>
        <pc:spChg chg="add mod">
          <ac:chgData name="Cristiano Cusin" userId="d70b02cc5eafa7bf" providerId="LiveId" clId="{FF939691-6134-4EDA-9475-B90738F41461}" dt="2019-03-27T15:26:16.814" v="1539" actId="1076"/>
          <ac:spMkLst>
            <pc:docMk/>
            <pc:sldMk cId="520195750" sldId="325"/>
            <ac:spMk id="12" creationId="{E0236264-030C-4544-BEFB-863A698E77C8}"/>
          </ac:spMkLst>
        </pc:spChg>
        <pc:spChg chg="del">
          <ac:chgData name="Cristiano Cusin" userId="d70b02cc5eafa7bf" providerId="LiveId" clId="{FF939691-6134-4EDA-9475-B90738F41461}" dt="2019-03-27T15:28:10.967" v="1557" actId="478"/>
          <ac:spMkLst>
            <pc:docMk/>
            <pc:sldMk cId="520195750" sldId="325"/>
            <ac:spMk id="13" creationId="{8575F5B3-FDD3-493C-93FB-47F9DA224313}"/>
          </ac:spMkLst>
        </pc:spChg>
        <pc:spChg chg="add mod">
          <ac:chgData name="Cristiano Cusin" userId="d70b02cc5eafa7bf" providerId="LiveId" clId="{FF939691-6134-4EDA-9475-B90738F41461}" dt="2019-03-27T15:31:07.630" v="1580" actId="14100"/>
          <ac:spMkLst>
            <pc:docMk/>
            <pc:sldMk cId="520195750" sldId="325"/>
            <ac:spMk id="14" creationId="{363984D0-F9DA-4E2A-A048-A32A70FB5A80}"/>
          </ac:spMkLst>
        </pc:spChg>
        <pc:spChg chg="add mod">
          <ac:chgData name="Cristiano Cusin" userId="d70b02cc5eafa7bf" providerId="LiveId" clId="{FF939691-6134-4EDA-9475-B90738F41461}" dt="2019-03-27T15:31:23.551" v="1582" actId="207"/>
          <ac:spMkLst>
            <pc:docMk/>
            <pc:sldMk cId="520195750" sldId="325"/>
            <ac:spMk id="15" creationId="{22CF1706-5991-4AFF-ABFF-DB07F3AFD6DF}"/>
          </ac:spMkLst>
        </pc:spChg>
        <pc:spChg chg="add mod">
          <ac:chgData name="Cristiano Cusin" userId="d70b02cc5eafa7bf" providerId="LiveId" clId="{FF939691-6134-4EDA-9475-B90738F41461}" dt="2019-03-27T15:31:34.999" v="1584" actId="14100"/>
          <ac:spMkLst>
            <pc:docMk/>
            <pc:sldMk cId="520195750" sldId="325"/>
            <ac:spMk id="16" creationId="{0B915DEC-5B7B-4C17-85EF-4672C8971089}"/>
          </ac:spMkLst>
        </pc:spChg>
        <pc:spChg chg="add del mod">
          <ac:chgData name="Cristiano Cusin" userId="d70b02cc5eafa7bf" providerId="LiveId" clId="{FF939691-6134-4EDA-9475-B90738F41461}" dt="2019-03-27T15:30:07.976" v="1571" actId="478"/>
          <ac:spMkLst>
            <pc:docMk/>
            <pc:sldMk cId="520195750" sldId="325"/>
            <ac:spMk id="17" creationId="{0CE3350A-A64A-4955-8804-CBA009B89856}"/>
          </ac:spMkLst>
        </pc:spChg>
        <pc:spChg chg="add del mod">
          <ac:chgData name="Cristiano Cusin" userId="d70b02cc5eafa7bf" providerId="LiveId" clId="{FF939691-6134-4EDA-9475-B90738F41461}" dt="2019-03-27T15:28:59.918" v="1560" actId="478"/>
          <ac:spMkLst>
            <pc:docMk/>
            <pc:sldMk cId="520195750" sldId="325"/>
            <ac:spMk id="18" creationId="{04AD243E-E91D-46D0-B9A3-ADDDAEEA9EA5}"/>
          </ac:spMkLst>
        </pc:spChg>
        <pc:spChg chg="add mod">
          <ac:chgData name="Cristiano Cusin" userId="d70b02cc5eafa7bf" providerId="LiveId" clId="{FF939691-6134-4EDA-9475-B90738F41461}" dt="2019-03-27T15:31:26.578" v="1583" actId="108"/>
          <ac:spMkLst>
            <pc:docMk/>
            <pc:sldMk cId="520195750" sldId="325"/>
            <ac:spMk id="19" creationId="{9A48DED1-C48C-466A-9A56-66CF49D0AE91}"/>
          </ac:spMkLst>
        </pc:spChg>
        <pc:spChg chg="add mod">
          <ac:chgData name="Cristiano Cusin" userId="d70b02cc5eafa7bf" providerId="LiveId" clId="{FF939691-6134-4EDA-9475-B90738F41461}" dt="2019-03-27T15:31:39.062" v="1585" actId="14100"/>
          <ac:spMkLst>
            <pc:docMk/>
            <pc:sldMk cId="520195750" sldId="325"/>
            <ac:spMk id="20" creationId="{418C104D-EA88-47FD-A1AB-E07EA5545EE5}"/>
          </ac:spMkLst>
        </pc:spChg>
        <pc:spChg chg="add del mod">
          <ac:chgData name="Cristiano Cusin" userId="d70b02cc5eafa7bf" providerId="LiveId" clId="{FF939691-6134-4EDA-9475-B90738F41461}" dt="2019-03-27T15:30:57.478" v="1578" actId="478"/>
          <ac:spMkLst>
            <pc:docMk/>
            <pc:sldMk cId="520195750" sldId="325"/>
            <ac:spMk id="21" creationId="{47C1DC61-0012-4DAB-8A61-7B9DE696ED71}"/>
          </ac:spMkLst>
        </pc:spChg>
        <pc:spChg chg="add del mod">
          <ac:chgData name="Cristiano Cusin" userId="d70b02cc5eafa7bf" providerId="LiveId" clId="{FF939691-6134-4EDA-9475-B90738F41461}" dt="2019-03-27T15:31:01.079" v="1579" actId="478"/>
          <ac:spMkLst>
            <pc:docMk/>
            <pc:sldMk cId="520195750" sldId="325"/>
            <ac:spMk id="22" creationId="{5F19354D-DF93-4BEB-8829-24385A54F613}"/>
          </ac:spMkLst>
        </pc:spChg>
        <pc:spChg chg="add mod">
          <ac:chgData name="Cristiano Cusin" userId="d70b02cc5eafa7bf" providerId="LiveId" clId="{FF939691-6134-4EDA-9475-B90738F41461}" dt="2019-03-27T15:30:47.663" v="1576" actId="1076"/>
          <ac:spMkLst>
            <pc:docMk/>
            <pc:sldMk cId="520195750" sldId="325"/>
            <ac:spMk id="23" creationId="{B0AE0EF9-486D-4BE1-9EA3-3C41D403E7A7}"/>
          </ac:spMkLst>
        </pc:spChg>
        <pc:spChg chg="add mod">
          <ac:chgData name="Cristiano Cusin" userId="d70b02cc5eafa7bf" providerId="LiveId" clId="{FF939691-6134-4EDA-9475-B90738F41461}" dt="2019-03-27T15:30:47.663" v="1576" actId="1076"/>
          <ac:spMkLst>
            <pc:docMk/>
            <pc:sldMk cId="520195750" sldId="325"/>
            <ac:spMk id="24" creationId="{D788026C-F24C-41A0-9807-B8E982BA5476}"/>
          </ac:spMkLst>
        </pc:spChg>
        <pc:spChg chg="add mod">
          <ac:chgData name="Cristiano Cusin" userId="d70b02cc5eafa7bf" providerId="LiveId" clId="{FF939691-6134-4EDA-9475-B90738F41461}" dt="2019-03-27T15:30:53.790" v="1577" actId="1076"/>
          <ac:spMkLst>
            <pc:docMk/>
            <pc:sldMk cId="520195750" sldId="325"/>
            <ac:spMk id="25" creationId="{0C936DF1-F742-465B-BDA2-1B7A239CC9C7}"/>
          </ac:spMkLst>
        </pc:spChg>
        <pc:spChg chg="add mod">
          <ac:chgData name="Cristiano Cusin" userId="d70b02cc5eafa7bf" providerId="LiveId" clId="{FF939691-6134-4EDA-9475-B90738F41461}" dt="2019-03-27T15:30:53.790" v="1577" actId="1076"/>
          <ac:spMkLst>
            <pc:docMk/>
            <pc:sldMk cId="520195750" sldId="325"/>
            <ac:spMk id="26" creationId="{E784463B-8CF1-485B-BC6B-6072B384519B}"/>
          </ac:spMkLst>
        </pc:spChg>
        <pc:spChg chg="add mod">
          <ac:chgData name="Cristiano Cusin" userId="d70b02cc5eafa7bf" providerId="LiveId" clId="{FF939691-6134-4EDA-9475-B90738F41461}" dt="2019-03-27T15:30:53.790" v="1577" actId="1076"/>
          <ac:spMkLst>
            <pc:docMk/>
            <pc:sldMk cId="520195750" sldId="325"/>
            <ac:spMk id="27" creationId="{5D8A0E4D-D928-4136-B902-B97169794D7C}"/>
          </ac:spMkLst>
        </pc:spChg>
        <pc:spChg chg="add mod">
          <ac:chgData name="Cristiano Cusin" userId="d70b02cc5eafa7bf" providerId="LiveId" clId="{FF939691-6134-4EDA-9475-B90738F41461}" dt="2019-03-27T15:32:15.407" v="1592" actId="6549"/>
          <ac:spMkLst>
            <pc:docMk/>
            <pc:sldMk cId="520195750" sldId="325"/>
            <ac:spMk id="28" creationId="{12E95896-C6EB-4719-8041-D43C95DDFBC3}"/>
          </ac:spMkLst>
        </pc:spChg>
        <pc:spChg chg="add mod">
          <ac:chgData name="Cristiano Cusin" userId="d70b02cc5eafa7bf" providerId="LiveId" clId="{FF939691-6134-4EDA-9475-B90738F41461}" dt="2019-03-27T15:32:26.351" v="1596" actId="20577"/>
          <ac:spMkLst>
            <pc:docMk/>
            <pc:sldMk cId="520195750" sldId="325"/>
            <ac:spMk id="29" creationId="{87605BEF-0381-4A2A-AA97-219F6930E9FC}"/>
          </ac:spMkLst>
        </pc:spChg>
        <pc:spChg chg="add mod">
          <ac:chgData name="Cristiano Cusin" userId="d70b02cc5eafa7bf" providerId="LiveId" clId="{FF939691-6134-4EDA-9475-B90738F41461}" dt="2019-03-27T15:32:36.080" v="1600" actId="20577"/>
          <ac:spMkLst>
            <pc:docMk/>
            <pc:sldMk cId="520195750" sldId="325"/>
            <ac:spMk id="30" creationId="{05DB20E8-6263-4E8B-A0CA-1FD39B3E329C}"/>
          </ac:spMkLst>
        </pc:spChg>
        <pc:spChg chg="add mod">
          <ac:chgData name="Cristiano Cusin" userId="d70b02cc5eafa7bf" providerId="LiveId" clId="{FF939691-6134-4EDA-9475-B90738F41461}" dt="2019-03-27T15:32:48.759" v="1604" actId="20577"/>
          <ac:spMkLst>
            <pc:docMk/>
            <pc:sldMk cId="520195750" sldId="325"/>
            <ac:spMk id="31" creationId="{278D0282-DB45-4A84-99EC-C159A66CE7D7}"/>
          </ac:spMkLst>
        </pc:spChg>
        <pc:spChg chg="add mod">
          <ac:chgData name="Cristiano Cusin" userId="d70b02cc5eafa7bf" providerId="LiveId" clId="{FF939691-6134-4EDA-9475-B90738F41461}" dt="2019-03-27T15:33:00.671" v="1608" actId="20577"/>
          <ac:spMkLst>
            <pc:docMk/>
            <pc:sldMk cId="520195750" sldId="325"/>
            <ac:spMk id="32" creationId="{446361DB-B877-42DE-B364-E297E360BAD1}"/>
          </ac:spMkLst>
        </pc:spChg>
      </pc:sldChg>
      <pc:sldChg chg="addSp delSp modSp add">
        <pc:chgData name="Cristiano Cusin" userId="d70b02cc5eafa7bf" providerId="LiveId" clId="{FF939691-6134-4EDA-9475-B90738F41461}" dt="2019-03-27T15:22:33.634" v="1454"/>
        <pc:sldMkLst>
          <pc:docMk/>
          <pc:sldMk cId="3865899386" sldId="327"/>
        </pc:sldMkLst>
        <pc:spChg chg="del mod">
          <ac:chgData name="Cristiano Cusin" userId="d70b02cc5eafa7bf" providerId="LiveId" clId="{FF939691-6134-4EDA-9475-B90738F41461}" dt="2019-03-27T15:22:29.928" v="1452" actId="478"/>
          <ac:spMkLst>
            <pc:docMk/>
            <pc:sldMk cId="3865899386" sldId="327"/>
            <ac:spMk id="2" creationId="{A6380CFA-AD5B-44C0-8A21-D88B694AA1B6}"/>
          </ac:spMkLst>
        </pc:spChg>
        <pc:spChg chg="del">
          <ac:chgData name="Cristiano Cusin" userId="d70b02cc5eafa7bf" providerId="LiveId" clId="{FF939691-6134-4EDA-9475-B90738F41461}" dt="2019-03-27T15:05:38.054" v="979" actId="478"/>
          <ac:spMkLst>
            <pc:docMk/>
            <pc:sldMk cId="3865899386" sldId="327"/>
            <ac:spMk id="3" creationId="{A4E1D4D5-739C-4802-9F39-A0B1571E7E05}"/>
          </ac:spMkLst>
        </pc:spChg>
        <pc:spChg chg="add del mod">
          <ac:chgData name="Cristiano Cusin" userId="d70b02cc5eafa7bf" providerId="LiveId" clId="{FF939691-6134-4EDA-9475-B90738F41461}" dt="2019-03-27T15:05:40.806" v="980" actId="478"/>
          <ac:spMkLst>
            <pc:docMk/>
            <pc:sldMk cId="3865899386" sldId="327"/>
            <ac:spMk id="6" creationId="{777EFF72-B501-4257-8860-F310AB9F2132}"/>
          </ac:spMkLst>
        </pc:spChg>
        <pc:spChg chg="add del mod">
          <ac:chgData name="Cristiano Cusin" userId="d70b02cc5eafa7bf" providerId="LiveId" clId="{FF939691-6134-4EDA-9475-B90738F41461}" dt="2019-03-27T15:14:22.158" v="1218" actId="478"/>
          <ac:spMkLst>
            <pc:docMk/>
            <pc:sldMk cId="3865899386" sldId="327"/>
            <ac:spMk id="7" creationId="{05145C4C-13A9-405B-AAAC-FD683DECF97A}"/>
          </ac:spMkLst>
        </pc:spChg>
        <pc:spChg chg="add del mod">
          <ac:chgData name="Cristiano Cusin" userId="d70b02cc5eafa7bf" providerId="LiveId" clId="{FF939691-6134-4EDA-9475-B90738F41461}" dt="2019-03-27T15:07:12.352" v="1020"/>
          <ac:spMkLst>
            <pc:docMk/>
            <pc:sldMk cId="3865899386" sldId="327"/>
            <ac:spMk id="9" creationId="{6838EEC2-3524-409C-9D6F-A8F75F226088}"/>
          </ac:spMkLst>
        </pc:spChg>
        <pc:spChg chg="add mod">
          <ac:chgData name="Cristiano Cusin" userId="d70b02cc5eafa7bf" providerId="LiveId" clId="{FF939691-6134-4EDA-9475-B90738F41461}" dt="2019-03-27T15:13:33.495" v="1205" actId="1582"/>
          <ac:spMkLst>
            <pc:docMk/>
            <pc:sldMk cId="3865899386" sldId="327"/>
            <ac:spMk id="10" creationId="{AD80E270-BC7B-4EBE-8CD9-57DEDFBEDA07}"/>
          </ac:spMkLst>
        </pc:spChg>
        <pc:spChg chg="add del mod">
          <ac:chgData name="Cristiano Cusin" userId="d70b02cc5eafa7bf" providerId="LiveId" clId="{FF939691-6134-4EDA-9475-B90738F41461}" dt="2019-03-27T15:14:15.886" v="1214" actId="478"/>
          <ac:spMkLst>
            <pc:docMk/>
            <pc:sldMk cId="3865899386" sldId="327"/>
            <ac:spMk id="11" creationId="{8C5FB2E9-B1C0-497B-A3F5-D829806D44D8}"/>
          </ac:spMkLst>
        </pc:spChg>
        <pc:spChg chg="add del mod">
          <ac:chgData name="Cristiano Cusin" userId="d70b02cc5eafa7bf" providerId="LiveId" clId="{FF939691-6134-4EDA-9475-B90738F41461}" dt="2019-03-27T15:14:14.797" v="1213" actId="478"/>
          <ac:spMkLst>
            <pc:docMk/>
            <pc:sldMk cId="3865899386" sldId="327"/>
            <ac:spMk id="12" creationId="{B2C04EC5-A14D-43F7-A4B4-B7F64958C5DC}"/>
          </ac:spMkLst>
        </pc:spChg>
        <pc:spChg chg="add del mod">
          <ac:chgData name="Cristiano Cusin" userId="d70b02cc5eafa7bf" providerId="LiveId" clId="{FF939691-6134-4EDA-9475-B90738F41461}" dt="2019-03-27T15:14:17.109" v="1215" actId="478"/>
          <ac:spMkLst>
            <pc:docMk/>
            <pc:sldMk cId="3865899386" sldId="327"/>
            <ac:spMk id="13" creationId="{BB3E2C49-1495-4729-8F74-56EABC6E5F79}"/>
          </ac:spMkLst>
        </pc:spChg>
        <pc:spChg chg="add del mod">
          <ac:chgData name="Cristiano Cusin" userId="d70b02cc5eafa7bf" providerId="LiveId" clId="{FF939691-6134-4EDA-9475-B90738F41461}" dt="2019-03-27T15:14:20.678" v="1217" actId="478"/>
          <ac:spMkLst>
            <pc:docMk/>
            <pc:sldMk cId="3865899386" sldId="327"/>
            <ac:spMk id="14" creationId="{6583F9D7-54AA-4883-AF82-3439E2B2E6AE}"/>
          </ac:spMkLst>
        </pc:spChg>
        <pc:spChg chg="add del mod">
          <ac:chgData name="Cristiano Cusin" userId="d70b02cc5eafa7bf" providerId="LiveId" clId="{FF939691-6134-4EDA-9475-B90738F41461}" dt="2019-03-27T15:14:24.582" v="1220" actId="478"/>
          <ac:spMkLst>
            <pc:docMk/>
            <pc:sldMk cId="3865899386" sldId="327"/>
            <ac:spMk id="15" creationId="{F82FD006-97AA-4E30-8CC8-B97B45123613}"/>
          </ac:spMkLst>
        </pc:spChg>
        <pc:spChg chg="add del mod">
          <ac:chgData name="Cristiano Cusin" userId="d70b02cc5eafa7bf" providerId="LiveId" clId="{FF939691-6134-4EDA-9475-B90738F41461}" dt="2019-03-27T15:14:23.294" v="1219" actId="478"/>
          <ac:spMkLst>
            <pc:docMk/>
            <pc:sldMk cId="3865899386" sldId="327"/>
            <ac:spMk id="16" creationId="{DCB3CD2D-1D80-4F85-8B63-29EE326D9653}"/>
          </ac:spMkLst>
        </pc:spChg>
        <pc:spChg chg="add">
          <ac:chgData name="Cristiano Cusin" userId="d70b02cc5eafa7bf" providerId="LiveId" clId="{FF939691-6134-4EDA-9475-B90738F41461}" dt="2019-03-27T15:14:30.913" v="1221"/>
          <ac:spMkLst>
            <pc:docMk/>
            <pc:sldMk cId="3865899386" sldId="327"/>
            <ac:spMk id="17" creationId="{2DE857E4-034C-4120-81D2-CA3228DF1B33}"/>
          </ac:spMkLst>
        </pc:spChg>
        <pc:spChg chg="add del mod">
          <ac:chgData name="Cristiano Cusin" userId="d70b02cc5eafa7bf" providerId="LiveId" clId="{FF939691-6134-4EDA-9475-B90738F41461}" dt="2019-03-27T15:22:32.662" v="1453" actId="478"/>
          <ac:spMkLst>
            <pc:docMk/>
            <pc:sldMk cId="3865899386" sldId="327"/>
            <ac:spMk id="19" creationId="{027ABC4D-8D30-4870-B0E7-DF0BD6EF157E}"/>
          </ac:spMkLst>
        </pc:spChg>
        <pc:spChg chg="add">
          <ac:chgData name="Cristiano Cusin" userId="d70b02cc5eafa7bf" providerId="LiveId" clId="{FF939691-6134-4EDA-9475-B90738F41461}" dt="2019-03-27T15:22:33.634" v="1454"/>
          <ac:spMkLst>
            <pc:docMk/>
            <pc:sldMk cId="3865899386" sldId="327"/>
            <ac:spMk id="20" creationId="{6AC0855D-96FC-4DB8-963F-BDF583F22D0A}"/>
          </ac:spMkLst>
        </pc:spChg>
      </pc:sldChg>
      <pc:sldChg chg="addSp delSp modSp add">
        <pc:chgData name="Cristiano Cusin" userId="d70b02cc5eafa7bf" providerId="LiveId" clId="{FF939691-6134-4EDA-9475-B90738F41461}" dt="2019-03-27T15:21:34.586" v="1395"/>
        <pc:sldMkLst>
          <pc:docMk/>
          <pc:sldMk cId="681262782" sldId="329"/>
        </pc:sldMkLst>
        <pc:spChg chg="del">
          <ac:chgData name="Cristiano Cusin" userId="d70b02cc5eafa7bf" providerId="LiveId" clId="{FF939691-6134-4EDA-9475-B90738F41461}" dt="2019-03-27T15:21:31.089" v="1393" actId="478"/>
          <ac:spMkLst>
            <pc:docMk/>
            <pc:sldMk cId="681262782" sldId="329"/>
            <ac:spMk id="2" creationId="{A6380CFA-AD5B-44C0-8A21-D88B694AA1B6}"/>
          </ac:spMkLst>
        </pc:spChg>
        <pc:spChg chg="add del mod">
          <ac:chgData name="Cristiano Cusin" userId="d70b02cc5eafa7bf" providerId="LiveId" clId="{FF939691-6134-4EDA-9475-B90738F41461}" dt="2019-03-27T15:21:33.205" v="1394" actId="478"/>
          <ac:spMkLst>
            <pc:docMk/>
            <pc:sldMk cId="681262782" sldId="329"/>
            <ac:spMk id="6" creationId="{DB0C6E06-B127-4461-A7B3-A91171952FF2}"/>
          </ac:spMkLst>
        </pc:spChg>
        <pc:spChg chg="add">
          <ac:chgData name="Cristiano Cusin" userId="d70b02cc5eafa7bf" providerId="LiveId" clId="{FF939691-6134-4EDA-9475-B90738F41461}" dt="2019-03-27T15:21:34.586" v="1395"/>
          <ac:spMkLst>
            <pc:docMk/>
            <pc:sldMk cId="681262782" sldId="329"/>
            <ac:spMk id="10" creationId="{8A12FBF6-C78A-4B27-BA1F-4F907778B675}"/>
          </ac:spMkLst>
        </pc:spChg>
        <pc:spChg chg="mod">
          <ac:chgData name="Cristiano Cusin" userId="d70b02cc5eafa7bf" providerId="LiveId" clId="{FF939691-6134-4EDA-9475-B90738F41461}" dt="2019-03-27T15:03:21.637" v="920" actId="20577"/>
          <ac:spMkLst>
            <pc:docMk/>
            <pc:sldMk cId="681262782" sldId="329"/>
            <ac:spMk id="11" creationId="{54467DFE-59D0-4E8F-8EA5-A0DB1C47C72F}"/>
          </ac:spMkLst>
        </pc:spChg>
        <pc:spChg chg="mod">
          <ac:chgData name="Cristiano Cusin" userId="d70b02cc5eafa7bf" providerId="LiveId" clId="{FF939691-6134-4EDA-9475-B90738F41461}" dt="2019-03-27T15:02:44.949" v="844" actId="20577"/>
          <ac:spMkLst>
            <pc:docMk/>
            <pc:sldMk cId="681262782" sldId="329"/>
            <ac:spMk id="12" creationId="{858502D8-1A03-4BCA-BA6B-8553D83E2D40}"/>
          </ac:spMkLst>
        </pc:spChg>
      </pc:sldChg>
      <pc:sldChg chg="addSp delSp modSp add">
        <pc:chgData name="Cristiano Cusin" userId="d70b02cc5eafa7bf" providerId="LiveId" clId="{FF939691-6134-4EDA-9475-B90738F41461}" dt="2019-03-27T15:21:41.834" v="1398"/>
        <pc:sldMkLst>
          <pc:docMk/>
          <pc:sldMk cId="519202460" sldId="330"/>
        </pc:sldMkLst>
        <pc:spChg chg="del">
          <ac:chgData name="Cristiano Cusin" userId="d70b02cc5eafa7bf" providerId="LiveId" clId="{FF939691-6134-4EDA-9475-B90738F41461}" dt="2019-03-27T15:21:39.288" v="1396" actId="478"/>
          <ac:spMkLst>
            <pc:docMk/>
            <pc:sldMk cId="519202460" sldId="330"/>
            <ac:spMk id="2" creationId="{A6380CFA-AD5B-44C0-8A21-D88B694AA1B6}"/>
          </ac:spMkLst>
        </pc:spChg>
        <pc:spChg chg="mod">
          <ac:chgData name="Cristiano Cusin" userId="d70b02cc5eafa7bf" providerId="LiveId" clId="{FF939691-6134-4EDA-9475-B90738F41461}" dt="2019-03-27T14:59:28.341" v="641" actId="20577"/>
          <ac:spMkLst>
            <pc:docMk/>
            <pc:sldMk cId="519202460" sldId="330"/>
            <ac:spMk id="3" creationId="{A4E1D4D5-739C-4802-9F39-A0B1571E7E05}"/>
          </ac:spMkLst>
        </pc:spChg>
        <pc:spChg chg="add del mod">
          <ac:chgData name="Cristiano Cusin" userId="d70b02cc5eafa7bf" providerId="LiveId" clId="{FF939691-6134-4EDA-9475-B90738F41461}" dt="2019-03-27T15:21:40.814" v="1397" actId="478"/>
          <ac:spMkLst>
            <pc:docMk/>
            <pc:sldMk cId="519202460" sldId="330"/>
            <ac:spMk id="9" creationId="{61517ABD-9025-474C-9222-2B6B6803BD28}"/>
          </ac:spMkLst>
        </pc:spChg>
        <pc:spChg chg="del mod">
          <ac:chgData name="Cristiano Cusin" userId="d70b02cc5eafa7bf" providerId="LiveId" clId="{FF939691-6134-4EDA-9475-B90738F41461}" dt="2019-03-27T15:00:55.356" v="789" actId="478"/>
          <ac:spMkLst>
            <pc:docMk/>
            <pc:sldMk cId="519202460" sldId="330"/>
            <ac:spMk id="11" creationId="{54467DFE-59D0-4E8F-8EA5-A0DB1C47C72F}"/>
          </ac:spMkLst>
        </pc:spChg>
        <pc:spChg chg="del">
          <ac:chgData name="Cristiano Cusin" userId="d70b02cc5eafa7bf" providerId="LiveId" clId="{FF939691-6134-4EDA-9475-B90738F41461}" dt="2019-03-27T14:59:00.796" v="567" actId="478"/>
          <ac:spMkLst>
            <pc:docMk/>
            <pc:sldMk cId="519202460" sldId="330"/>
            <ac:spMk id="12" creationId="{858502D8-1A03-4BCA-BA6B-8553D83E2D40}"/>
          </ac:spMkLst>
        </pc:spChg>
        <pc:spChg chg="add">
          <ac:chgData name="Cristiano Cusin" userId="d70b02cc5eafa7bf" providerId="LiveId" clId="{FF939691-6134-4EDA-9475-B90738F41461}" dt="2019-03-27T15:21:41.834" v="1398"/>
          <ac:spMkLst>
            <pc:docMk/>
            <pc:sldMk cId="519202460" sldId="330"/>
            <ac:spMk id="13" creationId="{8BE6563B-E14F-4F61-94C0-228EF783359F}"/>
          </ac:spMkLst>
        </pc:spChg>
        <pc:picChg chg="add del mod">
          <ac:chgData name="Cristiano Cusin" userId="d70b02cc5eafa7bf" providerId="LiveId" clId="{FF939691-6134-4EDA-9475-B90738F41461}" dt="2019-03-27T15:03:55.197" v="925" actId="478"/>
          <ac:picMkLst>
            <pc:docMk/>
            <pc:sldMk cId="519202460" sldId="330"/>
            <ac:picMk id="4" creationId="{5BC7A558-EB3D-4A20-9F20-F79412D8907B}"/>
          </ac:picMkLst>
        </pc:picChg>
        <pc:picChg chg="add del">
          <ac:chgData name="Cristiano Cusin" userId="d70b02cc5eafa7bf" providerId="LiveId" clId="{FF939691-6134-4EDA-9475-B90738F41461}" dt="2019-03-27T14:58:50.052" v="565" actId="478"/>
          <ac:picMkLst>
            <pc:docMk/>
            <pc:sldMk cId="519202460" sldId="330"/>
            <ac:picMk id="5" creationId="{BBE629F0-682A-408F-89A8-63DC399799AB}"/>
          </ac:picMkLst>
        </pc:picChg>
        <pc:picChg chg="add mod">
          <ac:chgData name="Cristiano Cusin" userId="d70b02cc5eafa7bf" providerId="LiveId" clId="{FF939691-6134-4EDA-9475-B90738F41461}" dt="2019-03-27T15:04:14.012" v="930" actId="1076"/>
          <ac:picMkLst>
            <pc:docMk/>
            <pc:sldMk cId="519202460" sldId="330"/>
            <ac:picMk id="6" creationId="{EB2B4AC4-E42F-4F1D-9063-45872FCA7887}"/>
          </ac:picMkLst>
        </pc:picChg>
      </pc:sldChg>
      <pc:sldChg chg="addSp delSp modSp add">
        <pc:chgData name="Cristiano Cusin" userId="d70b02cc5eafa7bf" providerId="LiveId" clId="{FF939691-6134-4EDA-9475-B90738F41461}" dt="2019-04-08T17:24:10.808" v="7621" actId="207"/>
        <pc:sldMkLst>
          <pc:docMk/>
          <pc:sldMk cId="3177582785" sldId="331"/>
        </pc:sldMkLst>
        <pc:spChg chg="del">
          <ac:chgData name="Cristiano Cusin" userId="d70b02cc5eafa7bf" providerId="LiveId" clId="{FF939691-6134-4EDA-9475-B90738F41461}" dt="2019-03-27T15:21:46.496" v="1399" actId="478"/>
          <ac:spMkLst>
            <pc:docMk/>
            <pc:sldMk cId="3177582785" sldId="331"/>
            <ac:spMk id="2" creationId="{A6380CFA-AD5B-44C0-8A21-D88B694AA1B6}"/>
          </ac:spMkLst>
        </pc:spChg>
        <pc:spChg chg="add del mod">
          <ac:chgData name="Cristiano Cusin" userId="d70b02cc5eafa7bf" providerId="LiveId" clId="{FF939691-6134-4EDA-9475-B90738F41461}" dt="2019-03-27T15:21:48.966" v="1400" actId="478"/>
          <ac:spMkLst>
            <pc:docMk/>
            <pc:sldMk cId="3177582785" sldId="331"/>
            <ac:spMk id="7" creationId="{7649E4E2-F59E-49DA-BAD4-9FBCAA03DE60}"/>
          </ac:spMkLst>
        </pc:spChg>
        <pc:spChg chg="mod">
          <ac:chgData name="Cristiano Cusin" userId="d70b02cc5eafa7bf" providerId="LiveId" clId="{FF939691-6134-4EDA-9475-B90738F41461}" dt="2019-04-08T17:24:10.808" v="7621" actId="207"/>
          <ac:spMkLst>
            <pc:docMk/>
            <pc:sldMk cId="3177582785" sldId="331"/>
            <ac:spMk id="11" creationId="{54467DFE-59D0-4E8F-8EA5-A0DB1C47C72F}"/>
          </ac:spMkLst>
        </pc:spChg>
        <pc:spChg chg="add">
          <ac:chgData name="Cristiano Cusin" userId="d70b02cc5eafa7bf" providerId="LiveId" clId="{FF939691-6134-4EDA-9475-B90738F41461}" dt="2019-03-27T15:21:50.210" v="1401"/>
          <ac:spMkLst>
            <pc:docMk/>
            <pc:sldMk cId="3177582785" sldId="331"/>
            <ac:spMk id="12" creationId="{A8EC97D3-93DB-42D3-B1FB-26313A153961}"/>
          </ac:spMkLst>
        </pc:spChg>
        <pc:picChg chg="del">
          <ac:chgData name="Cristiano Cusin" userId="d70b02cc5eafa7bf" providerId="LiveId" clId="{FF939691-6134-4EDA-9475-B90738F41461}" dt="2019-03-27T15:04:17.765" v="931" actId="478"/>
          <ac:picMkLst>
            <pc:docMk/>
            <pc:sldMk cId="3177582785" sldId="331"/>
            <ac:picMk id="4" creationId="{5BC7A558-EB3D-4A20-9F20-F79412D8907B}"/>
          </ac:picMkLst>
        </pc:picChg>
        <pc:picChg chg="add">
          <ac:chgData name="Cristiano Cusin" userId="d70b02cc5eafa7bf" providerId="LiveId" clId="{FF939691-6134-4EDA-9475-B90738F41461}" dt="2019-03-27T15:04:19.537" v="932"/>
          <ac:picMkLst>
            <pc:docMk/>
            <pc:sldMk cId="3177582785" sldId="331"/>
            <ac:picMk id="9" creationId="{04D49090-E6B5-467F-B2A6-335F4731E5F5}"/>
          </ac:picMkLst>
        </pc:picChg>
      </pc:sldChg>
      <pc:sldChg chg="addSp delSp modSp add">
        <pc:chgData name="Cristiano Cusin" userId="d70b02cc5eafa7bf" providerId="LiveId" clId="{FF939691-6134-4EDA-9475-B90738F41461}" dt="2019-03-27T15:21:26.607" v="1392" actId="478"/>
        <pc:sldMkLst>
          <pc:docMk/>
          <pc:sldMk cId="1720905636" sldId="332"/>
        </pc:sldMkLst>
        <pc:spChg chg="del">
          <ac:chgData name="Cristiano Cusin" userId="d70b02cc5eafa7bf" providerId="LiveId" clId="{FF939691-6134-4EDA-9475-B90738F41461}" dt="2019-03-27T15:21:23.409" v="1389" actId="478"/>
          <ac:spMkLst>
            <pc:docMk/>
            <pc:sldMk cId="1720905636" sldId="332"/>
            <ac:spMk id="2" creationId="{A6380CFA-AD5B-44C0-8A21-D88B694AA1B6}"/>
          </ac:spMkLst>
        </pc:spChg>
        <pc:spChg chg="add del mod">
          <ac:chgData name="Cristiano Cusin" userId="d70b02cc5eafa7bf" providerId="LiveId" clId="{FF939691-6134-4EDA-9475-B90738F41461}" dt="2019-03-27T15:21:26.607" v="1392" actId="478"/>
          <ac:spMkLst>
            <pc:docMk/>
            <pc:sldMk cId="1720905636" sldId="332"/>
            <ac:spMk id="6" creationId="{753C75CA-95AB-4089-95DC-6D85E068146E}"/>
          </ac:spMkLst>
        </pc:spChg>
        <pc:spChg chg="add mod">
          <ac:chgData name="Cristiano Cusin" userId="d70b02cc5eafa7bf" providerId="LiveId" clId="{FF939691-6134-4EDA-9475-B90738F41461}" dt="2019-03-27T15:21:24.515" v="1391" actId="27636"/>
          <ac:spMkLst>
            <pc:docMk/>
            <pc:sldMk cId="1720905636" sldId="332"/>
            <ac:spMk id="10" creationId="{E4117F79-A78F-4488-B309-A9E52653CED6}"/>
          </ac:spMkLst>
        </pc:spChg>
        <pc:spChg chg="del mod">
          <ac:chgData name="Cristiano Cusin" userId="d70b02cc5eafa7bf" providerId="LiveId" clId="{FF939691-6134-4EDA-9475-B90738F41461}" dt="2019-03-27T15:03:47.445" v="924" actId="478"/>
          <ac:spMkLst>
            <pc:docMk/>
            <pc:sldMk cId="1720905636" sldId="332"/>
            <ac:spMk id="11" creationId="{54467DFE-59D0-4E8F-8EA5-A0DB1C47C72F}"/>
          </ac:spMkLst>
        </pc:spChg>
      </pc:sldChg>
      <pc:sldChg chg="addSp delSp modSp add">
        <pc:chgData name="Cristiano Cusin" userId="d70b02cc5eafa7bf" providerId="LiveId" clId="{FF939691-6134-4EDA-9475-B90738F41461}" dt="2019-03-27T15:22:41.538" v="1457"/>
        <pc:sldMkLst>
          <pc:docMk/>
          <pc:sldMk cId="3972290199" sldId="333"/>
        </pc:sldMkLst>
        <pc:spChg chg="del">
          <ac:chgData name="Cristiano Cusin" userId="d70b02cc5eafa7bf" providerId="LiveId" clId="{FF939691-6134-4EDA-9475-B90738F41461}" dt="2019-03-27T15:22:38.344" v="1455" actId="478"/>
          <ac:spMkLst>
            <pc:docMk/>
            <pc:sldMk cId="3972290199" sldId="333"/>
            <ac:spMk id="2" creationId="{A6380CFA-AD5B-44C0-8A21-D88B694AA1B6}"/>
          </ac:spMkLst>
        </pc:spChg>
        <pc:spChg chg="add del mod">
          <ac:chgData name="Cristiano Cusin" userId="d70b02cc5eafa7bf" providerId="LiveId" clId="{FF939691-6134-4EDA-9475-B90738F41461}" dt="2019-03-27T15:22:40.358" v="1456" actId="478"/>
          <ac:spMkLst>
            <pc:docMk/>
            <pc:sldMk cId="3972290199" sldId="333"/>
            <ac:spMk id="4" creationId="{8B39877F-2A34-49D1-85D7-D07CBE9C4AA0}"/>
          </ac:spMkLst>
        </pc:spChg>
        <pc:spChg chg="del">
          <ac:chgData name="Cristiano Cusin" userId="d70b02cc5eafa7bf" providerId="LiveId" clId="{FF939691-6134-4EDA-9475-B90738F41461}" dt="2019-03-27T15:14:36.254" v="1222" actId="478"/>
          <ac:spMkLst>
            <pc:docMk/>
            <pc:sldMk cId="3972290199" sldId="333"/>
            <ac:spMk id="13" creationId="{BB3E2C49-1495-4729-8F74-56EABC6E5F79}"/>
          </ac:spMkLst>
        </pc:spChg>
        <pc:spChg chg="del">
          <ac:chgData name="Cristiano Cusin" userId="d70b02cc5eafa7bf" providerId="LiveId" clId="{FF939691-6134-4EDA-9475-B90738F41461}" dt="2019-03-27T15:14:37.238" v="1223" actId="478"/>
          <ac:spMkLst>
            <pc:docMk/>
            <pc:sldMk cId="3972290199" sldId="333"/>
            <ac:spMk id="14" creationId="{6583F9D7-54AA-4883-AF82-3439E2B2E6AE}"/>
          </ac:spMkLst>
        </pc:spChg>
        <pc:spChg chg="del">
          <ac:chgData name="Cristiano Cusin" userId="d70b02cc5eafa7bf" providerId="LiveId" clId="{FF939691-6134-4EDA-9475-B90738F41461}" dt="2019-03-27T15:14:38.678" v="1224" actId="478"/>
          <ac:spMkLst>
            <pc:docMk/>
            <pc:sldMk cId="3972290199" sldId="333"/>
            <ac:spMk id="15" creationId="{F82FD006-97AA-4E30-8CC8-B97B45123613}"/>
          </ac:spMkLst>
        </pc:spChg>
        <pc:spChg chg="del">
          <ac:chgData name="Cristiano Cusin" userId="d70b02cc5eafa7bf" providerId="LiveId" clId="{FF939691-6134-4EDA-9475-B90738F41461}" dt="2019-03-27T15:14:39.550" v="1225" actId="478"/>
          <ac:spMkLst>
            <pc:docMk/>
            <pc:sldMk cId="3972290199" sldId="333"/>
            <ac:spMk id="16" creationId="{DCB3CD2D-1D80-4F85-8B63-29EE326D9653}"/>
          </ac:spMkLst>
        </pc:spChg>
        <pc:spChg chg="add">
          <ac:chgData name="Cristiano Cusin" userId="d70b02cc5eafa7bf" providerId="LiveId" clId="{FF939691-6134-4EDA-9475-B90738F41461}" dt="2019-03-27T15:22:41.538" v="1457"/>
          <ac:spMkLst>
            <pc:docMk/>
            <pc:sldMk cId="3972290199" sldId="333"/>
            <ac:spMk id="17" creationId="{C7543E03-E696-480B-9174-1A3A8E3393C0}"/>
          </ac:spMkLst>
        </pc:spChg>
      </pc:sldChg>
      <pc:sldChg chg="addSp delSp modSp add">
        <pc:chgData name="Cristiano Cusin" userId="d70b02cc5eafa7bf" providerId="LiveId" clId="{FF939691-6134-4EDA-9475-B90738F41461}" dt="2019-03-27T15:22:49.001" v="1460"/>
        <pc:sldMkLst>
          <pc:docMk/>
          <pc:sldMk cId="2323474593" sldId="334"/>
        </pc:sldMkLst>
        <pc:spChg chg="del">
          <ac:chgData name="Cristiano Cusin" userId="d70b02cc5eafa7bf" providerId="LiveId" clId="{FF939691-6134-4EDA-9475-B90738F41461}" dt="2019-03-27T15:22:45.528" v="1458" actId="478"/>
          <ac:spMkLst>
            <pc:docMk/>
            <pc:sldMk cId="2323474593" sldId="334"/>
            <ac:spMk id="2" creationId="{A6380CFA-AD5B-44C0-8A21-D88B694AA1B6}"/>
          </ac:spMkLst>
        </pc:spChg>
        <pc:spChg chg="add del mod">
          <ac:chgData name="Cristiano Cusin" userId="d70b02cc5eafa7bf" providerId="LiveId" clId="{FF939691-6134-4EDA-9475-B90738F41461}" dt="2019-03-27T15:22:48.118" v="1459" actId="478"/>
          <ac:spMkLst>
            <pc:docMk/>
            <pc:sldMk cId="2323474593" sldId="334"/>
            <ac:spMk id="4" creationId="{0F68E4C1-42DF-4B1D-9DF2-74EEF606E8C9}"/>
          </ac:spMkLst>
        </pc:spChg>
        <pc:spChg chg="del">
          <ac:chgData name="Cristiano Cusin" userId="d70b02cc5eafa7bf" providerId="LiveId" clId="{FF939691-6134-4EDA-9475-B90738F41461}" dt="2019-03-27T15:14:45.117" v="1226" actId="478"/>
          <ac:spMkLst>
            <pc:docMk/>
            <pc:sldMk cId="2323474593" sldId="334"/>
            <ac:spMk id="15" creationId="{F82FD006-97AA-4E30-8CC8-B97B45123613}"/>
          </ac:spMkLst>
        </pc:spChg>
        <pc:spChg chg="del mod">
          <ac:chgData name="Cristiano Cusin" userId="d70b02cc5eafa7bf" providerId="LiveId" clId="{FF939691-6134-4EDA-9475-B90738F41461}" dt="2019-03-27T15:14:47.605" v="1228" actId="478"/>
          <ac:spMkLst>
            <pc:docMk/>
            <pc:sldMk cId="2323474593" sldId="334"/>
            <ac:spMk id="16" creationId="{DCB3CD2D-1D80-4F85-8B63-29EE326D9653}"/>
          </ac:spMkLst>
        </pc:spChg>
        <pc:spChg chg="add">
          <ac:chgData name="Cristiano Cusin" userId="d70b02cc5eafa7bf" providerId="LiveId" clId="{FF939691-6134-4EDA-9475-B90738F41461}" dt="2019-03-27T15:22:49.001" v="1460"/>
          <ac:spMkLst>
            <pc:docMk/>
            <pc:sldMk cId="2323474593" sldId="334"/>
            <ac:spMk id="17" creationId="{201C4CA3-86E4-4341-A595-1C7759338893}"/>
          </ac:spMkLst>
        </pc:spChg>
      </pc:sldChg>
      <pc:sldChg chg="addSp delSp modSp add">
        <pc:chgData name="Cristiano Cusin" userId="d70b02cc5eafa7bf" providerId="LiveId" clId="{FF939691-6134-4EDA-9475-B90738F41461}" dt="2019-03-28T13:38:52.239" v="3485" actId="208"/>
        <pc:sldMkLst>
          <pc:docMk/>
          <pc:sldMk cId="2784194925" sldId="335"/>
        </pc:sldMkLst>
        <pc:spChg chg="del">
          <ac:chgData name="Cristiano Cusin" userId="d70b02cc5eafa7bf" providerId="LiveId" clId="{FF939691-6134-4EDA-9475-B90738F41461}" dt="2019-03-27T15:22:52.904" v="1461" actId="478"/>
          <ac:spMkLst>
            <pc:docMk/>
            <pc:sldMk cId="2784194925" sldId="335"/>
            <ac:spMk id="2" creationId="{A6380CFA-AD5B-44C0-8A21-D88B694AA1B6}"/>
          </ac:spMkLst>
        </pc:spChg>
        <pc:spChg chg="add del mod">
          <ac:chgData name="Cristiano Cusin" userId="d70b02cc5eafa7bf" providerId="LiveId" clId="{FF939691-6134-4EDA-9475-B90738F41461}" dt="2019-03-27T15:22:57.798" v="1462" actId="478"/>
          <ac:spMkLst>
            <pc:docMk/>
            <pc:sldMk cId="2784194925" sldId="335"/>
            <ac:spMk id="4" creationId="{06A9A23F-C6D2-43AC-BFC9-7B5499C67AE0}"/>
          </ac:spMkLst>
        </pc:spChg>
        <pc:spChg chg="mod">
          <ac:chgData name="Cristiano Cusin" userId="d70b02cc5eafa7bf" providerId="LiveId" clId="{FF939691-6134-4EDA-9475-B90738F41461}" dt="2019-03-28T13:38:52.239" v="3485" actId="208"/>
          <ac:spMkLst>
            <pc:docMk/>
            <pc:sldMk cId="2784194925" sldId="335"/>
            <ac:spMk id="15" creationId="{F82FD006-97AA-4E30-8CC8-B97B45123613}"/>
          </ac:spMkLst>
        </pc:spChg>
        <pc:spChg chg="mod">
          <ac:chgData name="Cristiano Cusin" userId="d70b02cc5eafa7bf" providerId="LiveId" clId="{FF939691-6134-4EDA-9475-B90738F41461}" dt="2019-03-28T13:38:44.944" v="3484" actId="207"/>
          <ac:spMkLst>
            <pc:docMk/>
            <pc:sldMk cId="2784194925" sldId="335"/>
            <ac:spMk id="16" creationId="{DCB3CD2D-1D80-4F85-8B63-29EE326D9653}"/>
          </ac:spMkLst>
        </pc:spChg>
        <pc:spChg chg="add">
          <ac:chgData name="Cristiano Cusin" userId="d70b02cc5eafa7bf" providerId="LiveId" clId="{FF939691-6134-4EDA-9475-B90738F41461}" dt="2019-03-27T15:22:59.034" v="1463"/>
          <ac:spMkLst>
            <pc:docMk/>
            <pc:sldMk cId="2784194925" sldId="335"/>
            <ac:spMk id="17" creationId="{F1D065BC-9149-4F79-9671-97CC5CCBBCC4}"/>
          </ac:spMkLst>
        </pc:spChg>
      </pc:sldChg>
      <pc:sldChg chg="addSp delSp modSp add">
        <pc:chgData name="Cristiano Cusin" userId="d70b02cc5eafa7bf" providerId="LiveId" clId="{FF939691-6134-4EDA-9475-B90738F41461}" dt="2019-03-27T15:22:25.303" v="1451" actId="1036"/>
        <pc:sldMkLst>
          <pc:docMk/>
          <pc:sldMk cId="3685487904" sldId="336"/>
        </pc:sldMkLst>
        <pc:spChg chg="del">
          <ac:chgData name="Cristiano Cusin" userId="d70b02cc5eafa7bf" providerId="LiveId" clId="{FF939691-6134-4EDA-9475-B90738F41461}" dt="2019-03-27T15:21:56.072" v="1402" actId="478"/>
          <ac:spMkLst>
            <pc:docMk/>
            <pc:sldMk cId="3685487904" sldId="336"/>
            <ac:spMk id="2" creationId="{A6380CFA-AD5B-44C0-8A21-D88B694AA1B6}"/>
          </ac:spMkLst>
        </pc:spChg>
        <pc:spChg chg="add del mod">
          <ac:chgData name="Cristiano Cusin" userId="d70b02cc5eafa7bf" providerId="LiveId" clId="{FF939691-6134-4EDA-9475-B90738F41461}" dt="2019-03-27T15:21:58.654" v="1403" actId="478"/>
          <ac:spMkLst>
            <pc:docMk/>
            <pc:sldMk cId="3685487904" sldId="336"/>
            <ac:spMk id="4" creationId="{FDDC3869-3340-470F-806C-390751D07A9D}"/>
          </ac:spMkLst>
        </pc:spChg>
        <pc:spChg chg="add mod">
          <ac:chgData name="Cristiano Cusin" userId="d70b02cc5eafa7bf" providerId="LiveId" clId="{FF939691-6134-4EDA-9475-B90738F41461}" dt="2019-03-27T15:22:25.303" v="1451" actId="1036"/>
          <ac:spMkLst>
            <pc:docMk/>
            <pc:sldMk cId="3685487904" sldId="336"/>
            <ac:spMk id="9" creationId="{F1E94E51-6227-4192-BC5E-6B9CF67ECF5A}"/>
          </ac:spMkLst>
        </pc:spChg>
        <pc:spChg chg="del">
          <ac:chgData name="Cristiano Cusin" userId="d70b02cc5eafa7bf" providerId="LiveId" clId="{FF939691-6134-4EDA-9475-B90738F41461}" dt="2019-03-27T15:16:34.078" v="1230" actId="478"/>
          <ac:spMkLst>
            <pc:docMk/>
            <pc:sldMk cId="3685487904" sldId="336"/>
            <ac:spMk id="10" creationId="{AD80E270-BC7B-4EBE-8CD9-57DEDFBEDA07}"/>
          </ac:spMkLst>
        </pc:spChg>
        <pc:spChg chg="del">
          <ac:chgData name="Cristiano Cusin" userId="d70b02cc5eafa7bf" providerId="LiveId" clId="{FF939691-6134-4EDA-9475-B90738F41461}" dt="2019-03-27T15:16:35.941" v="1231" actId="478"/>
          <ac:spMkLst>
            <pc:docMk/>
            <pc:sldMk cId="3685487904" sldId="336"/>
            <ac:spMk id="17" creationId="{2DE857E4-034C-4120-81D2-CA3228DF1B33}"/>
          </ac:spMkLst>
        </pc:spChg>
      </pc:sldChg>
      <pc:sldChg chg="addSp delSp modSp add">
        <pc:chgData name="Cristiano Cusin" userId="d70b02cc5eafa7bf" providerId="LiveId" clId="{FF939691-6134-4EDA-9475-B90738F41461}" dt="2019-03-27T15:25:52.999" v="1535" actId="478"/>
        <pc:sldMkLst>
          <pc:docMk/>
          <pc:sldMk cId="4136400609" sldId="338"/>
        </pc:sldMkLst>
        <pc:spChg chg="add del mod">
          <ac:chgData name="Cristiano Cusin" userId="d70b02cc5eafa7bf" providerId="LiveId" clId="{FF939691-6134-4EDA-9475-B90738F41461}" dt="2019-03-27T15:24:17.246" v="1518" actId="478"/>
          <ac:spMkLst>
            <pc:docMk/>
            <pc:sldMk cId="4136400609" sldId="338"/>
            <ac:spMk id="3" creationId="{3D296B86-2430-4158-B780-806ACA0DD29C}"/>
          </ac:spMkLst>
        </pc:spChg>
        <pc:spChg chg="del">
          <ac:chgData name="Cristiano Cusin" userId="d70b02cc5eafa7bf" providerId="LiveId" clId="{FF939691-6134-4EDA-9475-B90738F41461}" dt="2019-03-27T15:25:52.999" v="1535" actId="478"/>
          <ac:spMkLst>
            <pc:docMk/>
            <pc:sldMk cId="4136400609" sldId="338"/>
            <ac:spMk id="9" creationId="{433A0558-57C7-4B12-83D9-12ABAC4611F8}"/>
          </ac:spMkLst>
        </pc:spChg>
        <pc:spChg chg="mod">
          <ac:chgData name="Cristiano Cusin" userId="d70b02cc5eafa7bf" providerId="LiveId" clId="{FF939691-6134-4EDA-9475-B90738F41461}" dt="2019-03-27T15:25:40.957" v="1529" actId="1076"/>
          <ac:spMkLst>
            <pc:docMk/>
            <pc:sldMk cId="4136400609" sldId="338"/>
            <ac:spMk id="10" creationId="{15CCC2DB-91E7-4E3D-90C2-31365F52757F}"/>
          </ac:spMkLst>
        </pc:spChg>
        <pc:spChg chg="del mod">
          <ac:chgData name="Cristiano Cusin" userId="d70b02cc5eafa7bf" providerId="LiveId" clId="{FF939691-6134-4EDA-9475-B90738F41461}" dt="2019-03-27T15:25:50.943" v="1534" actId="478"/>
          <ac:spMkLst>
            <pc:docMk/>
            <pc:sldMk cId="4136400609" sldId="338"/>
            <ac:spMk id="11" creationId="{12DD9643-7542-4101-8BCB-00F1F69DE85B}"/>
          </ac:spMkLst>
        </pc:spChg>
        <pc:spChg chg="add">
          <ac:chgData name="Cristiano Cusin" userId="d70b02cc5eafa7bf" providerId="LiveId" clId="{FF939691-6134-4EDA-9475-B90738F41461}" dt="2019-03-27T15:24:18.498" v="1519"/>
          <ac:spMkLst>
            <pc:docMk/>
            <pc:sldMk cId="4136400609" sldId="338"/>
            <ac:spMk id="12" creationId="{650D9E7D-AE8E-430F-AFC6-95B19BCEC164}"/>
          </ac:spMkLst>
        </pc:spChg>
        <pc:spChg chg="del">
          <ac:chgData name="Cristiano Cusin" userId="d70b02cc5eafa7bf" providerId="LiveId" clId="{FF939691-6134-4EDA-9475-B90738F41461}" dt="2019-03-27T15:24:15.096" v="1517" actId="478"/>
          <ac:spMkLst>
            <pc:docMk/>
            <pc:sldMk cId="4136400609" sldId="338"/>
            <ac:spMk id="13" creationId="{41DBFE60-FB6D-49A7-AC2B-7C20E8FFDA43}"/>
          </ac:spMkLst>
        </pc:spChg>
      </pc:sldChg>
      <pc:sldChg chg="delSp modSp add">
        <pc:chgData name="Cristiano Cusin" userId="d70b02cc5eafa7bf" providerId="LiveId" clId="{FF939691-6134-4EDA-9475-B90738F41461}" dt="2019-04-08T17:24:47.472" v="7622" actId="1076"/>
        <pc:sldMkLst>
          <pc:docMk/>
          <pc:sldMk cId="590240540" sldId="339"/>
        </pc:sldMkLst>
        <pc:spChg chg="del">
          <ac:chgData name="Cristiano Cusin" userId="d70b02cc5eafa7bf" providerId="LiveId" clId="{FF939691-6134-4EDA-9475-B90738F41461}" dt="2019-03-27T15:25:57.854" v="1536" actId="478"/>
          <ac:spMkLst>
            <pc:docMk/>
            <pc:sldMk cId="590240540" sldId="339"/>
            <ac:spMk id="9" creationId="{433A0558-57C7-4B12-83D9-12ABAC4611F8}"/>
          </ac:spMkLst>
        </pc:spChg>
        <pc:spChg chg="mod">
          <ac:chgData name="Cristiano Cusin" userId="d70b02cc5eafa7bf" providerId="LiveId" clId="{FF939691-6134-4EDA-9475-B90738F41461}" dt="2019-04-08T17:24:47.472" v="7622" actId="1076"/>
          <ac:spMkLst>
            <pc:docMk/>
            <pc:sldMk cId="590240540" sldId="339"/>
            <ac:spMk id="11" creationId="{12DD9643-7542-4101-8BCB-00F1F69DE85B}"/>
          </ac:spMkLst>
        </pc:spChg>
      </pc:sldChg>
      <pc:sldChg chg="modSp add">
        <pc:chgData name="Cristiano Cusin" userId="d70b02cc5eafa7bf" providerId="LiveId" clId="{FF939691-6134-4EDA-9475-B90738F41461}" dt="2019-03-28T13:39:44.937" v="3492" actId="1076"/>
        <pc:sldMkLst>
          <pc:docMk/>
          <pc:sldMk cId="3693263067" sldId="340"/>
        </pc:sldMkLst>
        <pc:spChg chg="mod">
          <ac:chgData name="Cristiano Cusin" userId="d70b02cc5eafa7bf" providerId="LiveId" clId="{FF939691-6134-4EDA-9475-B90738F41461}" dt="2019-03-28T13:39:44.937" v="3492" actId="1076"/>
          <ac:spMkLst>
            <pc:docMk/>
            <pc:sldMk cId="3693263067" sldId="340"/>
            <ac:spMk id="9" creationId="{433A0558-57C7-4B12-83D9-12ABAC4611F8}"/>
          </ac:spMkLst>
        </pc:spChg>
        <pc:spChg chg="mod">
          <ac:chgData name="Cristiano Cusin" userId="d70b02cc5eafa7bf" providerId="LiveId" clId="{FF939691-6134-4EDA-9475-B90738F41461}" dt="2019-03-28T13:39:41.711" v="3491" actId="1076"/>
          <ac:spMkLst>
            <pc:docMk/>
            <pc:sldMk cId="3693263067" sldId="340"/>
            <ac:spMk id="11" creationId="{12DD9643-7542-4101-8BCB-00F1F69DE85B}"/>
          </ac:spMkLst>
        </pc:spChg>
      </pc:sldChg>
      <pc:sldChg chg="addSp delSp modSp add">
        <pc:chgData name="Cristiano Cusin" userId="d70b02cc5eafa7bf" providerId="LiveId" clId="{FF939691-6134-4EDA-9475-B90738F41461}" dt="2019-03-28T13:39:16.217" v="3489" actId="108"/>
        <pc:sldMkLst>
          <pc:docMk/>
          <pc:sldMk cId="2478319346" sldId="341"/>
        </pc:sldMkLst>
        <pc:spChg chg="del">
          <ac:chgData name="Cristiano Cusin" userId="d70b02cc5eafa7bf" providerId="LiveId" clId="{FF939691-6134-4EDA-9475-B90738F41461}" dt="2019-03-27T15:33:41.495" v="1610" actId="478"/>
          <ac:spMkLst>
            <pc:docMk/>
            <pc:sldMk cId="2478319346" sldId="341"/>
            <ac:spMk id="7" creationId="{05145C4C-13A9-405B-AAAC-FD683DECF97A}"/>
          </ac:spMkLst>
        </pc:spChg>
        <pc:spChg chg="del">
          <ac:chgData name="Cristiano Cusin" userId="d70b02cc5eafa7bf" providerId="LiveId" clId="{FF939691-6134-4EDA-9475-B90738F41461}" dt="2019-03-27T15:33:41.495" v="1610" actId="478"/>
          <ac:spMkLst>
            <pc:docMk/>
            <pc:sldMk cId="2478319346" sldId="341"/>
            <ac:spMk id="8" creationId="{4F078379-02BD-4DF9-B30A-C586661A69F8}"/>
          </ac:spMkLst>
        </pc:spChg>
        <pc:spChg chg="del">
          <ac:chgData name="Cristiano Cusin" userId="d70b02cc5eafa7bf" providerId="LiveId" clId="{FF939691-6134-4EDA-9475-B90738F41461}" dt="2019-03-27T15:33:41.495" v="1610" actId="478"/>
          <ac:spMkLst>
            <pc:docMk/>
            <pc:sldMk cId="2478319346" sldId="341"/>
            <ac:spMk id="10" creationId="{AD80E270-BC7B-4EBE-8CD9-57DEDFBEDA07}"/>
          </ac:spMkLst>
        </pc:spChg>
        <pc:spChg chg="del">
          <ac:chgData name="Cristiano Cusin" userId="d70b02cc5eafa7bf" providerId="LiveId" clId="{FF939691-6134-4EDA-9475-B90738F41461}" dt="2019-03-27T15:33:41.495" v="1610" actId="478"/>
          <ac:spMkLst>
            <pc:docMk/>
            <pc:sldMk cId="2478319346" sldId="341"/>
            <ac:spMk id="11" creationId="{8C5FB2E9-B1C0-497B-A3F5-D829806D44D8}"/>
          </ac:spMkLst>
        </pc:spChg>
        <pc:spChg chg="del">
          <ac:chgData name="Cristiano Cusin" userId="d70b02cc5eafa7bf" providerId="LiveId" clId="{FF939691-6134-4EDA-9475-B90738F41461}" dt="2019-03-27T15:33:41.495" v="1610" actId="478"/>
          <ac:spMkLst>
            <pc:docMk/>
            <pc:sldMk cId="2478319346" sldId="341"/>
            <ac:spMk id="12" creationId="{B2C04EC5-A14D-43F7-A4B4-B7F64958C5DC}"/>
          </ac:spMkLst>
        </pc:spChg>
        <pc:spChg chg="del">
          <ac:chgData name="Cristiano Cusin" userId="d70b02cc5eafa7bf" providerId="LiveId" clId="{FF939691-6134-4EDA-9475-B90738F41461}" dt="2019-03-27T15:33:41.495" v="1610" actId="478"/>
          <ac:spMkLst>
            <pc:docMk/>
            <pc:sldMk cId="2478319346" sldId="341"/>
            <ac:spMk id="13" creationId="{BB3E2C49-1495-4729-8F74-56EABC6E5F79}"/>
          </ac:spMkLst>
        </pc:spChg>
        <pc:spChg chg="del">
          <ac:chgData name="Cristiano Cusin" userId="d70b02cc5eafa7bf" providerId="LiveId" clId="{FF939691-6134-4EDA-9475-B90738F41461}" dt="2019-03-27T15:33:41.495" v="1610" actId="478"/>
          <ac:spMkLst>
            <pc:docMk/>
            <pc:sldMk cId="2478319346" sldId="341"/>
            <ac:spMk id="14" creationId="{6583F9D7-54AA-4883-AF82-3439E2B2E6AE}"/>
          </ac:spMkLst>
        </pc:spChg>
        <pc:spChg chg="del">
          <ac:chgData name="Cristiano Cusin" userId="d70b02cc5eafa7bf" providerId="LiveId" clId="{FF939691-6134-4EDA-9475-B90738F41461}" dt="2019-03-27T15:33:41.495" v="1610" actId="478"/>
          <ac:spMkLst>
            <pc:docMk/>
            <pc:sldMk cId="2478319346" sldId="341"/>
            <ac:spMk id="15" creationId="{F82FD006-97AA-4E30-8CC8-B97B45123613}"/>
          </ac:spMkLst>
        </pc:spChg>
        <pc:spChg chg="del">
          <ac:chgData name="Cristiano Cusin" userId="d70b02cc5eafa7bf" providerId="LiveId" clId="{FF939691-6134-4EDA-9475-B90738F41461}" dt="2019-03-27T15:33:41.495" v="1610" actId="478"/>
          <ac:spMkLst>
            <pc:docMk/>
            <pc:sldMk cId="2478319346" sldId="341"/>
            <ac:spMk id="16" creationId="{DCB3CD2D-1D80-4F85-8B63-29EE326D9653}"/>
          </ac:spMkLst>
        </pc:spChg>
        <pc:spChg chg="add">
          <ac:chgData name="Cristiano Cusin" userId="d70b02cc5eafa7bf" providerId="LiveId" clId="{FF939691-6134-4EDA-9475-B90738F41461}" dt="2019-03-27T15:33:50.771" v="1611"/>
          <ac:spMkLst>
            <pc:docMk/>
            <pc:sldMk cId="2478319346" sldId="341"/>
            <ac:spMk id="18" creationId="{F0B29DD4-7458-40F6-9212-FB132CDFFD97}"/>
          </ac:spMkLst>
        </pc:spChg>
        <pc:spChg chg="add">
          <ac:chgData name="Cristiano Cusin" userId="d70b02cc5eafa7bf" providerId="LiveId" clId="{FF939691-6134-4EDA-9475-B90738F41461}" dt="2019-03-27T15:33:50.771" v="1611"/>
          <ac:spMkLst>
            <pc:docMk/>
            <pc:sldMk cId="2478319346" sldId="341"/>
            <ac:spMk id="19" creationId="{5E676EF8-0AA4-4884-818F-5424A4B50364}"/>
          </ac:spMkLst>
        </pc:spChg>
        <pc:spChg chg="add">
          <ac:chgData name="Cristiano Cusin" userId="d70b02cc5eafa7bf" providerId="LiveId" clId="{FF939691-6134-4EDA-9475-B90738F41461}" dt="2019-03-27T15:33:50.771" v="1611"/>
          <ac:spMkLst>
            <pc:docMk/>
            <pc:sldMk cId="2478319346" sldId="341"/>
            <ac:spMk id="20" creationId="{13C1E8F6-49C7-4B20-9A23-9BE7F667E007}"/>
          </ac:spMkLst>
        </pc:spChg>
        <pc:spChg chg="add">
          <ac:chgData name="Cristiano Cusin" userId="d70b02cc5eafa7bf" providerId="LiveId" clId="{FF939691-6134-4EDA-9475-B90738F41461}" dt="2019-03-27T15:33:50.771" v="1611"/>
          <ac:spMkLst>
            <pc:docMk/>
            <pc:sldMk cId="2478319346" sldId="341"/>
            <ac:spMk id="21" creationId="{7A56A93F-E9A1-4D9C-9053-05E9EC227256}"/>
          </ac:spMkLst>
        </pc:spChg>
        <pc:spChg chg="add">
          <ac:chgData name="Cristiano Cusin" userId="d70b02cc5eafa7bf" providerId="LiveId" clId="{FF939691-6134-4EDA-9475-B90738F41461}" dt="2019-03-27T15:33:50.771" v="1611"/>
          <ac:spMkLst>
            <pc:docMk/>
            <pc:sldMk cId="2478319346" sldId="341"/>
            <ac:spMk id="22" creationId="{40511AF4-96A4-419D-AFDD-73D4508D7952}"/>
          </ac:spMkLst>
        </pc:spChg>
        <pc:spChg chg="add">
          <ac:chgData name="Cristiano Cusin" userId="d70b02cc5eafa7bf" providerId="LiveId" clId="{FF939691-6134-4EDA-9475-B90738F41461}" dt="2019-03-27T15:33:50.771" v="1611"/>
          <ac:spMkLst>
            <pc:docMk/>
            <pc:sldMk cId="2478319346" sldId="341"/>
            <ac:spMk id="23" creationId="{FA12ED44-766A-425F-8A8F-92748AD923A6}"/>
          </ac:spMkLst>
        </pc:spChg>
        <pc:spChg chg="add">
          <ac:chgData name="Cristiano Cusin" userId="d70b02cc5eafa7bf" providerId="LiveId" clId="{FF939691-6134-4EDA-9475-B90738F41461}" dt="2019-03-27T15:33:50.771" v="1611"/>
          <ac:spMkLst>
            <pc:docMk/>
            <pc:sldMk cId="2478319346" sldId="341"/>
            <ac:spMk id="24" creationId="{59AACDBA-155B-47D5-A78D-D10D9E5B0BC7}"/>
          </ac:spMkLst>
        </pc:spChg>
        <pc:spChg chg="add mod">
          <ac:chgData name="Cristiano Cusin" userId="d70b02cc5eafa7bf" providerId="LiveId" clId="{FF939691-6134-4EDA-9475-B90738F41461}" dt="2019-03-28T13:39:13" v="3488" actId="207"/>
          <ac:spMkLst>
            <pc:docMk/>
            <pc:sldMk cId="2478319346" sldId="341"/>
            <ac:spMk id="25" creationId="{48E5E32E-D7D7-41B3-B152-B466FA284B72}"/>
          </ac:spMkLst>
        </pc:spChg>
        <pc:spChg chg="add">
          <ac:chgData name="Cristiano Cusin" userId="d70b02cc5eafa7bf" providerId="LiveId" clId="{FF939691-6134-4EDA-9475-B90738F41461}" dt="2019-03-27T15:33:50.771" v="1611"/>
          <ac:spMkLst>
            <pc:docMk/>
            <pc:sldMk cId="2478319346" sldId="341"/>
            <ac:spMk id="26" creationId="{A5BCC6B7-8F1C-4531-B0B1-1329AE898052}"/>
          </ac:spMkLst>
        </pc:spChg>
        <pc:spChg chg="add">
          <ac:chgData name="Cristiano Cusin" userId="d70b02cc5eafa7bf" providerId="LiveId" clId="{FF939691-6134-4EDA-9475-B90738F41461}" dt="2019-03-27T15:33:50.771" v="1611"/>
          <ac:spMkLst>
            <pc:docMk/>
            <pc:sldMk cId="2478319346" sldId="341"/>
            <ac:spMk id="27" creationId="{88E7FBF3-61B8-4EC7-A857-69B5B8F8202C}"/>
          </ac:spMkLst>
        </pc:spChg>
        <pc:spChg chg="add mod">
          <ac:chgData name="Cristiano Cusin" userId="d70b02cc5eafa7bf" providerId="LiveId" clId="{FF939691-6134-4EDA-9475-B90738F41461}" dt="2019-03-28T13:39:16.217" v="3489" actId="108"/>
          <ac:spMkLst>
            <pc:docMk/>
            <pc:sldMk cId="2478319346" sldId="341"/>
            <ac:spMk id="28" creationId="{648167FC-825E-485B-B84D-3E97C0427678}"/>
          </ac:spMkLst>
        </pc:spChg>
        <pc:spChg chg="add">
          <ac:chgData name="Cristiano Cusin" userId="d70b02cc5eafa7bf" providerId="LiveId" clId="{FF939691-6134-4EDA-9475-B90738F41461}" dt="2019-03-27T15:33:50.771" v="1611"/>
          <ac:spMkLst>
            <pc:docMk/>
            <pc:sldMk cId="2478319346" sldId="341"/>
            <ac:spMk id="29" creationId="{9D4346A1-73F7-4689-BED8-3899672B340C}"/>
          </ac:spMkLst>
        </pc:spChg>
        <pc:spChg chg="add">
          <ac:chgData name="Cristiano Cusin" userId="d70b02cc5eafa7bf" providerId="LiveId" clId="{FF939691-6134-4EDA-9475-B90738F41461}" dt="2019-03-27T15:33:50.771" v="1611"/>
          <ac:spMkLst>
            <pc:docMk/>
            <pc:sldMk cId="2478319346" sldId="341"/>
            <ac:spMk id="30" creationId="{B6D06D74-71DC-4210-B576-EA92F2ABFB58}"/>
          </ac:spMkLst>
        </pc:spChg>
        <pc:spChg chg="add">
          <ac:chgData name="Cristiano Cusin" userId="d70b02cc5eafa7bf" providerId="LiveId" clId="{FF939691-6134-4EDA-9475-B90738F41461}" dt="2019-03-27T15:33:50.771" v="1611"/>
          <ac:spMkLst>
            <pc:docMk/>
            <pc:sldMk cId="2478319346" sldId="341"/>
            <ac:spMk id="31" creationId="{B3FE03F4-D423-4786-898F-4F2B76516433}"/>
          </ac:spMkLst>
        </pc:spChg>
        <pc:spChg chg="add">
          <ac:chgData name="Cristiano Cusin" userId="d70b02cc5eafa7bf" providerId="LiveId" clId="{FF939691-6134-4EDA-9475-B90738F41461}" dt="2019-03-27T15:33:50.771" v="1611"/>
          <ac:spMkLst>
            <pc:docMk/>
            <pc:sldMk cId="2478319346" sldId="341"/>
            <ac:spMk id="32" creationId="{C4C82597-F6FC-41FD-9123-83A1C1655F5D}"/>
          </ac:spMkLst>
        </pc:spChg>
        <pc:spChg chg="add">
          <ac:chgData name="Cristiano Cusin" userId="d70b02cc5eafa7bf" providerId="LiveId" clId="{FF939691-6134-4EDA-9475-B90738F41461}" dt="2019-03-27T15:33:50.771" v="1611"/>
          <ac:spMkLst>
            <pc:docMk/>
            <pc:sldMk cId="2478319346" sldId="341"/>
            <ac:spMk id="33" creationId="{93E22473-142A-4D6D-8B35-9A83F3A3B035}"/>
          </ac:spMkLst>
        </pc:spChg>
        <pc:spChg chg="add">
          <ac:chgData name="Cristiano Cusin" userId="d70b02cc5eafa7bf" providerId="LiveId" clId="{FF939691-6134-4EDA-9475-B90738F41461}" dt="2019-03-27T15:33:50.771" v="1611"/>
          <ac:spMkLst>
            <pc:docMk/>
            <pc:sldMk cId="2478319346" sldId="341"/>
            <ac:spMk id="34" creationId="{1E5659A5-6954-498F-AF64-3A9FC1C3FAAA}"/>
          </ac:spMkLst>
        </pc:spChg>
      </pc:sldChg>
      <pc:sldChg chg="addSp delSp modSp add">
        <pc:chgData name="Cristiano Cusin" userId="d70b02cc5eafa7bf" providerId="LiveId" clId="{FF939691-6134-4EDA-9475-B90738F41461}" dt="2019-03-27T15:44:18.568" v="1833" actId="478"/>
        <pc:sldMkLst>
          <pc:docMk/>
          <pc:sldMk cId="4095582339" sldId="342"/>
        </pc:sldMkLst>
        <pc:spChg chg="add del mod">
          <ac:chgData name="Cristiano Cusin" userId="d70b02cc5eafa7bf" providerId="LiveId" clId="{FF939691-6134-4EDA-9475-B90738F41461}" dt="2019-03-27T15:44:15.688" v="1832" actId="478"/>
          <ac:spMkLst>
            <pc:docMk/>
            <pc:sldMk cId="4095582339" sldId="342"/>
            <ac:spMk id="2" creationId="{5F242753-3FCC-4040-8468-3B5CF94C9AB8}"/>
          </ac:spMkLst>
        </pc:spChg>
        <pc:spChg chg="add del mod">
          <ac:chgData name="Cristiano Cusin" userId="d70b02cc5eafa7bf" providerId="LiveId" clId="{FF939691-6134-4EDA-9475-B90738F41461}" dt="2019-03-27T15:44:18.568" v="1833" actId="478"/>
          <ac:spMkLst>
            <pc:docMk/>
            <pc:sldMk cId="4095582339" sldId="342"/>
            <ac:spMk id="4" creationId="{17710021-6A36-44C3-AA91-ADDDE13CC064}"/>
          </ac:spMkLst>
        </pc:spChg>
        <pc:spChg chg="del">
          <ac:chgData name="Cristiano Cusin" userId="d70b02cc5eafa7bf" providerId="LiveId" clId="{FF939691-6134-4EDA-9475-B90738F41461}" dt="2019-03-27T15:34:36.815" v="1613" actId="478"/>
          <ac:spMkLst>
            <pc:docMk/>
            <pc:sldMk cId="4095582339" sldId="342"/>
            <ac:spMk id="8" creationId="{4F078379-02BD-4DF9-B30A-C586661A69F8}"/>
          </ac:spMkLst>
        </pc:spChg>
        <pc:spChg chg="del">
          <ac:chgData name="Cristiano Cusin" userId="d70b02cc5eafa7bf" providerId="LiveId" clId="{FF939691-6134-4EDA-9475-B90738F41461}" dt="2019-03-27T15:34:40.295" v="1614" actId="478"/>
          <ac:spMkLst>
            <pc:docMk/>
            <pc:sldMk cId="4095582339" sldId="342"/>
            <ac:spMk id="15" creationId="{22CF1706-5991-4AFF-ABFF-DB07F3AFD6DF}"/>
          </ac:spMkLst>
        </pc:spChg>
        <pc:spChg chg="del">
          <ac:chgData name="Cristiano Cusin" userId="d70b02cc5eafa7bf" providerId="LiveId" clId="{FF939691-6134-4EDA-9475-B90738F41461}" dt="2019-03-27T15:34:40.295" v="1614" actId="478"/>
          <ac:spMkLst>
            <pc:docMk/>
            <pc:sldMk cId="4095582339" sldId="342"/>
            <ac:spMk id="16" creationId="{0B915DEC-5B7B-4C17-85EF-4672C8971089}"/>
          </ac:spMkLst>
        </pc:spChg>
        <pc:spChg chg="del">
          <ac:chgData name="Cristiano Cusin" userId="d70b02cc5eafa7bf" providerId="LiveId" clId="{FF939691-6134-4EDA-9475-B90738F41461}" dt="2019-03-27T15:34:36.815" v="1613" actId="478"/>
          <ac:spMkLst>
            <pc:docMk/>
            <pc:sldMk cId="4095582339" sldId="342"/>
            <ac:spMk id="19" creationId="{9A48DED1-C48C-466A-9A56-66CF49D0AE91}"/>
          </ac:spMkLst>
        </pc:spChg>
        <pc:spChg chg="del">
          <ac:chgData name="Cristiano Cusin" userId="d70b02cc5eafa7bf" providerId="LiveId" clId="{FF939691-6134-4EDA-9475-B90738F41461}" dt="2019-03-27T15:34:36.815" v="1613" actId="478"/>
          <ac:spMkLst>
            <pc:docMk/>
            <pc:sldMk cId="4095582339" sldId="342"/>
            <ac:spMk id="20" creationId="{418C104D-EA88-47FD-A1AB-E07EA5545EE5}"/>
          </ac:spMkLst>
        </pc:spChg>
        <pc:spChg chg="del">
          <ac:chgData name="Cristiano Cusin" userId="d70b02cc5eafa7bf" providerId="LiveId" clId="{FF939691-6134-4EDA-9475-B90738F41461}" dt="2019-03-27T15:34:36.815" v="1613" actId="478"/>
          <ac:spMkLst>
            <pc:docMk/>
            <pc:sldMk cId="4095582339" sldId="342"/>
            <ac:spMk id="23" creationId="{B0AE0EF9-486D-4BE1-9EA3-3C41D403E7A7}"/>
          </ac:spMkLst>
        </pc:spChg>
        <pc:spChg chg="del">
          <ac:chgData name="Cristiano Cusin" userId="d70b02cc5eafa7bf" providerId="LiveId" clId="{FF939691-6134-4EDA-9475-B90738F41461}" dt="2019-03-27T15:34:36.815" v="1613" actId="478"/>
          <ac:spMkLst>
            <pc:docMk/>
            <pc:sldMk cId="4095582339" sldId="342"/>
            <ac:spMk id="24" creationId="{D788026C-F24C-41A0-9807-B8E982BA5476}"/>
          </ac:spMkLst>
        </pc:spChg>
        <pc:spChg chg="del">
          <ac:chgData name="Cristiano Cusin" userId="d70b02cc5eafa7bf" providerId="LiveId" clId="{FF939691-6134-4EDA-9475-B90738F41461}" dt="2019-03-27T15:34:36.815" v="1613" actId="478"/>
          <ac:spMkLst>
            <pc:docMk/>
            <pc:sldMk cId="4095582339" sldId="342"/>
            <ac:spMk id="25" creationId="{0C936DF1-F742-465B-BDA2-1B7A239CC9C7}"/>
          </ac:spMkLst>
        </pc:spChg>
        <pc:spChg chg="del">
          <ac:chgData name="Cristiano Cusin" userId="d70b02cc5eafa7bf" providerId="LiveId" clId="{FF939691-6134-4EDA-9475-B90738F41461}" dt="2019-03-27T15:34:36.815" v="1613" actId="478"/>
          <ac:spMkLst>
            <pc:docMk/>
            <pc:sldMk cId="4095582339" sldId="342"/>
            <ac:spMk id="26" creationId="{E784463B-8CF1-485B-BC6B-6072B384519B}"/>
          </ac:spMkLst>
        </pc:spChg>
        <pc:spChg chg="del">
          <ac:chgData name="Cristiano Cusin" userId="d70b02cc5eafa7bf" providerId="LiveId" clId="{FF939691-6134-4EDA-9475-B90738F41461}" dt="2019-03-27T15:34:36.815" v="1613" actId="478"/>
          <ac:spMkLst>
            <pc:docMk/>
            <pc:sldMk cId="4095582339" sldId="342"/>
            <ac:spMk id="27" creationId="{5D8A0E4D-D928-4136-B902-B97169794D7C}"/>
          </ac:spMkLst>
        </pc:spChg>
        <pc:spChg chg="del">
          <ac:chgData name="Cristiano Cusin" userId="d70b02cc5eafa7bf" providerId="LiveId" clId="{FF939691-6134-4EDA-9475-B90738F41461}" dt="2019-03-27T15:34:40.295" v="1614" actId="478"/>
          <ac:spMkLst>
            <pc:docMk/>
            <pc:sldMk cId="4095582339" sldId="342"/>
            <ac:spMk id="28" creationId="{12E95896-C6EB-4719-8041-D43C95DDFBC3}"/>
          </ac:spMkLst>
        </pc:spChg>
        <pc:spChg chg="del">
          <ac:chgData name="Cristiano Cusin" userId="d70b02cc5eafa7bf" providerId="LiveId" clId="{FF939691-6134-4EDA-9475-B90738F41461}" dt="2019-03-27T15:34:40.295" v="1614" actId="478"/>
          <ac:spMkLst>
            <pc:docMk/>
            <pc:sldMk cId="4095582339" sldId="342"/>
            <ac:spMk id="29" creationId="{87605BEF-0381-4A2A-AA97-219F6930E9FC}"/>
          </ac:spMkLst>
        </pc:spChg>
        <pc:spChg chg="del">
          <ac:chgData name="Cristiano Cusin" userId="d70b02cc5eafa7bf" providerId="LiveId" clId="{FF939691-6134-4EDA-9475-B90738F41461}" dt="2019-03-27T15:34:36.815" v="1613" actId="478"/>
          <ac:spMkLst>
            <pc:docMk/>
            <pc:sldMk cId="4095582339" sldId="342"/>
            <ac:spMk id="30" creationId="{05DB20E8-6263-4E8B-A0CA-1FD39B3E329C}"/>
          </ac:spMkLst>
        </pc:spChg>
        <pc:spChg chg="del">
          <ac:chgData name="Cristiano Cusin" userId="d70b02cc5eafa7bf" providerId="LiveId" clId="{FF939691-6134-4EDA-9475-B90738F41461}" dt="2019-03-27T15:34:36.815" v="1613" actId="478"/>
          <ac:spMkLst>
            <pc:docMk/>
            <pc:sldMk cId="4095582339" sldId="342"/>
            <ac:spMk id="31" creationId="{278D0282-DB45-4A84-99EC-C159A66CE7D7}"/>
          </ac:spMkLst>
        </pc:spChg>
        <pc:spChg chg="del">
          <ac:chgData name="Cristiano Cusin" userId="d70b02cc5eafa7bf" providerId="LiveId" clId="{FF939691-6134-4EDA-9475-B90738F41461}" dt="2019-03-27T15:34:36.815" v="1613" actId="478"/>
          <ac:spMkLst>
            <pc:docMk/>
            <pc:sldMk cId="4095582339" sldId="342"/>
            <ac:spMk id="32" creationId="{446361DB-B877-42DE-B364-E297E360BAD1}"/>
          </ac:spMkLst>
        </pc:spChg>
      </pc:sldChg>
      <pc:sldChg chg="addSp delSp modSp add">
        <pc:chgData name="Cristiano Cusin" userId="d70b02cc5eafa7bf" providerId="LiveId" clId="{FF939691-6134-4EDA-9475-B90738F41461}" dt="2019-03-27T16:02:51.513" v="2614" actId="20577"/>
        <pc:sldMkLst>
          <pc:docMk/>
          <pc:sldMk cId="3140164406" sldId="344"/>
        </pc:sldMkLst>
        <pc:spChg chg="del">
          <ac:chgData name="Cristiano Cusin" userId="d70b02cc5eafa7bf" providerId="LiveId" clId="{FF939691-6134-4EDA-9475-B90738F41461}" dt="2019-03-27T15:44:22.287" v="1834" actId="478"/>
          <ac:spMkLst>
            <pc:docMk/>
            <pc:sldMk cId="3140164406" sldId="344"/>
            <ac:spMk id="2" creationId="{5F242753-3FCC-4040-8468-3B5CF94C9AB8}"/>
          </ac:spMkLst>
        </pc:spChg>
        <pc:spChg chg="del">
          <ac:chgData name="Cristiano Cusin" userId="d70b02cc5eafa7bf" providerId="LiveId" clId="{FF939691-6134-4EDA-9475-B90738F41461}" dt="2019-03-27T15:50:20.656" v="2134" actId="478"/>
          <ac:spMkLst>
            <pc:docMk/>
            <pc:sldMk cId="3140164406" sldId="344"/>
            <ac:spMk id="4" creationId="{17710021-6A36-44C3-AA91-ADDDE13CC064}"/>
          </ac:spMkLst>
        </pc:spChg>
        <pc:spChg chg="add mod">
          <ac:chgData name="Cristiano Cusin" userId="d70b02cc5eafa7bf" providerId="LiveId" clId="{FF939691-6134-4EDA-9475-B90738F41461}" dt="2019-03-27T16:02:51.513" v="2614" actId="20577"/>
          <ac:spMkLst>
            <pc:docMk/>
            <pc:sldMk cId="3140164406" sldId="344"/>
            <ac:spMk id="9" creationId="{85B591E6-B72C-407B-8C54-50B5B8C59B86}"/>
          </ac:spMkLst>
        </pc:spChg>
      </pc:sldChg>
      <pc:sldChg chg="addSp delSp modSp add">
        <pc:chgData name="Cristiano Cusin" userId="d70b02cc5eafa7bf" providerId="LiveId" clId="{FF939691-6134-4EDA-9475-B90738F41461}" dt="2019-03-27T16:02:56.864" v="2616" actId="20577"/>
        <pc:sldMkLst>
          <pc:docMk/>
          <pc:sldMk cId="3346581958" sldId="345"/>
        </pc:sldMkLst>
        <pc:spChg chg="del mod">
          <ac:chgData name="Cristiano Cusin" userId="d70b02cc5eafa7bf" providerId="LiveId" clId="{FF939691-6134-4EDA-9475-B90738F41461}" dt="2019-03-27T15:50:29.959" v="2136" actId="478"/>
          <ac:spMkLst>
            <pc:docMk/>
            <pc:sldMk cId="3346581958" sldId="345"/>
            <ac:spMk id="4" creationId="{17710021-6A36-44C3-AA91-ADDDE13CC064}"/>
          </ac:spMkLst>
        </pc:spChg>
        <pc:spChg chg="add mod">
          <ac:chgData name="Cristiano Cusin" userId="d70b02cc5eafa7bf" providerId="LiveId" clId="{FF939691-6134-4EDA-9475-B90738F41461}" dt="2019-03-27T16:02:56.864" v="2616" actId="20577"/>
          <ac:spMkLst>
            <pc:docMk/>
            <pc:sldMk cId="3346581958" sldId="345"/>
            <ac:spMk id="9" creationId="{BDF0177C-6BBA-4922-BE29-E332386E8D13}"/>
          </ac:spMkLst>
        </pc:spChg>
      </pc:sldChg>
      <pc:sldChg chg="addSp delSp modSp add">
        <pc:chgData name="Cristiano Cusin" userId="d70b02cc5eafa7bf" providerId="LiveId" clId="{FF939691-6134-4EDA-9475-B90738F41461}" dt="2019-03-28T13:40:26.465" v="3501" actId="5793"/>
        <pc:sldMkLst>
          <pc:docMk/>
          <pc:sldMk cId="4056592817" sldId="346"/>
        </pc:sldMkLst>
        <pc:spChg chg="del">
          <ac:chgData name="Cristiano Cusin" userId="d70b02cc5eafa7bf" providerId="LiveId" clId="{FF939691-6134-4EDA-9475-B90738F41461}" dt="2019-03-27T15:50:34.936" v="2138" actId="478"/>
          <ac:spMkLst>
            <pc:docMk/>
            <pc:sldMk cId="4056592817" sldId="346"/>
            <ac:spMk id="4" creationId="{17710021-6A36-44C3-AA91-ADDDE13CC064}"/>
          </ac:spMkLst>
        </pc:spChg>
        <pc:spChg chg="add mod">
          <ac:chgData name="Cristiano Cusin" userId="d70b02cc5eafa7bf" providerId="LiveId" clId="{FF939691-6134-4EDA-9475-B90738F41461}" dt="2019-03-28T13:40:26.465" v="3501" actId="5793"/>
          <ac:spMkLst>
            <pc:docMk/>
            <pc:sldMk cId="4056592817" sldId="346"/>
            <ac:spMk id="6" creationId="{2AD8AA9C-C1FC-44EE-837D-C51AAB8E116D}"/>
          </ac:spMkLst>
        </pc:spChg>
        <pc:spChg chg="add mod">
          <ac:chgData name="Cristiano Cusin" userId="d70b02cc5eafa7bf" providerId="LiveId" clId="{FF939691-6134-4EDA-9475-B90738F41461}" dt="2019-03-27T16:02:42.528" v="2612" actId="20577"/>
          <ac:spMkLst>
            <pc:docMk/>
            <pc:sldMk cId="4056592817" sldId="346"/>
            <ac:spMk id="11" creationId="{4965AD05-9CA4-4DEE-A534-6E8970A051E8}"/>
          </ac:spMkLst>
        </pc:spChg>
      </pc:sldChg>
      <pc:sldChg chg="addSp delSp modSp add">
        <pc:chgData name="Cristiano Cusin" userId="d70b02cc5eafa7bf" providerId="LiveId" clId="{FF939691-6134-4EDA-9475-B90738F41461}" dt="2019-03-27T15:53:51.496" v="2308" actId="1076"/>
        <pc:sldMkLst>
          <pc:docMk/>
          <pc:sldMk cId="2026225536" sldId="348"/>
        </pc:sldMkLst>
        <pc:spChg chg="del">
          <ac:chgData name="Cristiano Cusin" userId="d70b02cc5eafa7bf" providerId="LiveId" clId="{FF939691-6134-4EDA-9475-B90738F41461}" dt="2019-03-27T15:47:13.312" v="1956" actId="478"/>
          <ac:spMkLst>
            <pc:docMk/>
            <pc:sldMk cId="2026225536" sldId="348"/>
            <ac:spMk id="3" creationId="{8D38647F-552E-433D-B166-57E3B928DC32}"/>
          </ac:spMkLst>
        </pc:spChg>
        <pc:spChg chg="del">
          <ac:chgData name="Cristiano Cusin" userId="d70b02cc5eafa7bf" providerId="LiveId" clId="{FF939691-6134-4EDA-9475-B90738F41461}" dt="2019-03-27T15:47:16.783" v="1957" actId="478"/>
          <ac:spMkLst>
            <pc:docMk/>
            <pc:sldMk cId="2026225536" sldId="348"/>
            <ac:spMk id="8" creationId="{4F078379-02BD-4DF9-B30A-C586661A69F8}"/>
          </ac:spMkLst>
        </pc:spChg>
        <pc:spChg chg="del">
          <ac:chgData name="Cristiano Cusin" userId="d70b02cc5eafa7bf" providerId="LiveId" clId="{FF939691-6134-4EDA-9475-B90738F41461}" dt="2019-03-27T15:47:13.312" v="1956" actId="478"/>
          <ac:spMkLst>
            <pc:docMk/>
            <pc:sldMk cId="2026225536" sldId="348"/>
            <ac:spMk id="14" creationId="{363984D0-F9DA-4E2A-A048-A32A70FB5A80}"/>
          </ac:spMkLst>
        </pc:spChg>
        <pc:spChg chg="del">
          <ac:chgData name="Cristiano Cusin" userId="d70b02cc5eafa7bf" providerId="LiveId" clId="{FF939691-6134-4EDA-9475-B90738F41461}" dt="2019-03-27T15:47:13.312" v="1956" actId="478"/>
          <ac:spMkLst>
            <pc:docMk/>
            <pc:sldMk cId="2026225536" sldId="348"/>
            <ac:spMk id="15" creationId="{22CF1706-5991-4AFF-ABFF-DB07F3AFD6DF}"/>
          </ac:spMkLst>
        </pc:spChg>
        <pc:spChg chg="mod">
          <ac:chgData name="Cristiano Cusin" userId="d70b02cc5eafa7bf" providerId="LiveId" clId="{FF939691-6134-4EDA-9475-B90738F41461}" dt="2019-03-27T15:47:25.328" v="1958" actId="1076"/>
          <ac:spMkLst>
            <pc:docMk/>
            <pc:sldMk cId="2026225536" sldId="348"/>
            <ac:spMk id="16" creationId="{0B915DEC-5B7B-4C17-85EF-4672C8971089}"/>
          </ac:spMkLst>
        </pc:spChg>
        <pc:spChg chg="del">
          <ac:chgData name="Cristiano Cusin" userId="d70b02cc5eafa7bf" providerId="LiveId" clId="{FF939691-6134-4EDA-9475-B90738F41461}" dt="2019-03-27T15:47:13.312" v="1956" actId="478"/>
          <ac:spMkLst>
            <pc:docMk/>
            <pc:sldMk cId="2026225536" sldId="348"/>
            <ac:spMk id="19" creationId="{9A48DED1-C48C-466A-9A56-66CF49D0AE91}"/>
          </ac:spMkLst>
        </pc:spChg>
        <pc:spChg chg="del">
          <ac:chgData name="Cristiano Cusin" userId="d70b02cc5eafa7bf" providerId="LiveId" clId="{FF939691-6134-4EDA-9475-B90738F41461}" dt="2019-03-27T15:47:13.312" v="1956" actId="478"/>
          <ac:spMkLst>
            <pc:docMk/>
            <pc:sldMk cId="2026225536" sldId="348"/>
            <ac:spMk id="20" creationId="{418C104D-EA88-47FD-A1AB-E07EA5545EE5}"/>
          </ac:spMkLst>
        </pc:spChg>
        <pc:spChg chg="add mod">
          <ac:chgData name="Cristiano Cusin" userId="d70b02cc5eafa7bf" providerId="LiveId" clId="{FF939691-6134-4EDA-9475-B90738F41461}" dt="2019-03-27T15:47:44.239" v="1960" actId="1076"/>
          <ac:spMkLst>
            <pc:docMk/>
            <pc:sldMk cId="2026225536" sldId="348"/>
            <ac:spMk id="22" creationId="{342EF8B4-6A34-4CF5-8A02-BD1ED9115678}"/>
          </ac:spMkLst>
        </pc:spChg>
        <pc:spChg chg="del">
          <ac:chgData name="Cristiano Cusin" userId="d70b02cc5eafa7bf" providerId="LiveId" clId="{FF939691-6134-4EDA-9475-B90738F41461}" dt="2019-03-27T15:47:13.312" v="1956" actId="478"/>
          <ac:spMkLst>
            <pc:docMk/>
            <pc:sldMk cId="2026225536" sldId="348"/>
            <ac:spMk id="23" creationId="{B0AE0EF9-486D-4BE1-9EA3-3C41D403E7A7}"/>
          </ac:spMkLst>
        </pc:spChg>
        <pc:spChg chg="del">
          <ac:chgData name="Cristiano Cusin" userId="d70b02cc5eafa7bf" providerId="LiveId" clId="{FF939691-6134-4EDA-9475-B90738F41461}" dt="2019-03-27T15:47:13.312" v="1956" actId="478"/>
          <ac:spMkLst>
            <pc:docMk/>
            <pc:sldMk cId="2026225536" sldId="348"/>
            <ac:spMk id="24" creationId="{D788026C-F24C-41A0-9807-B8E982BA5476}"/>
          </ac:spMkLst>
        </pc:spChg>
        <pc:spChg chg="del">
          <ac:chgData name="Cristiano Cusin" userId="d70b02cc5eafa7bf" providerId="LiveId" clId="{FF939691-6134-4EDA-9475-B90738F41461}" dt="2019-03-27T15:47:16.783" v="1957" actId="478"/>
          <ac:spMkLst>
            <pc:docMk/>
            <pc:sldMk cId="2026225536" sldId="348"/>
            <ac:spMk id="25" creationId="{0C936DF1-F742-465B-BDA2-1B7A239CC9C7}"/>
          </ac:spMkLst>
        </pc:spChg>
        <pc:spChg chg="del">
          <ac:chgData name="Cristiano Cusin" userId="d70b02cc5eafa7bf" providerId="LiveId" clId="{FF939691-6134-4EDA-9475-B90738F41461}" dt="2019-03-27T15:47:16.783" v="1957" actId="478"/>
          <ac:spMkLst>
            <pc:docMk/>
            <pc:sldMk cId="2026225536" sldId="348"/>
            <ac:spMk id="26" creationId="{E784463B-8CF1-485B-BC6B-6072B384519B}"/>
          </ac:spMkLst>
        </pc:spChg>
        <pc:spChg chg="del">
          <ac:chgData name="Cristiano Cusin" userId="d70b02cc5eafa7bf" providerId="LiveId" clId="{FF939691-6134-4EDA-9475-B90738F41461}" dt="2019-03-27T15:47:16.783" v="1957" actId="478"/>
          <ac:spMkLst>
            <pc:docMk/>
            <pc:sldMk cId="2026225536" sldId="348"/>
            <ac:spMk id="27" creationId="{5D8A0E4D-D928-4136-B902-B97169794D7C}"/>
          </ac:spMkLst>
        </pc:spChg>
        <pc:spChg chg="del">
          <ac:chgData name="Cristiano Cusin" userId="d70b02cc5eafa7bf" providerId="LiveId" clId="{FF939691-6134-4EDA-9475-B90738F41461}" dt="2019-03-27T15:47:13.312" v="1956" actId="478"/>
          <ac:spMkLst>
            <pc:docMk/>
            <pc:sldMk cId="2026225536" sldId="348"/>
            <ac:spMk id="28" creationId="{12E95896-C6EB-4719-8041-D43C95DDFBC3}"/>
          </ac:spMkLst>
        </pc:spChg>
        <pc:spChg chg="mod">
          <ac:chgData name="Cristiano Cusin" userId="d70b02cc5eafa7bf" providerId="LiveId" clId="{FF939691-6134-4EDA-9475-B90738F41461}" dt="2019-03-27T15:47:25.328" v="1958" actId="1076"/>
          <ac:spMkLst>
            <pc:docMk/>
            <pc:sldMk cId="2026225536" sldId="348"/>
            <ac:spMk id="29" creationId="{87605BEF-0381-4A2A-AA97-219F6930E9FC}"/>
          </ac:spMkLst>
        </pc:spChg>
        <pc:spChg chg="del">
          <ac:chgData name="Cristiano Cusin" userId="d70b02cc5eafa7bf" providerId="LiveId" clId="{FF939691-6134-4EDA-9475-B90738F41461}" dt="2019-03-27T15:47:13.312" v="1956" actId="478"/>
          <ac:spMkLst>
            <pc:docMk/>
            <pc:sldMk cId="2026225536" sldId="348"/>
            <ac:spMk id="30" creationId="{05DB20E8-6263-4E8B-A0CA-1FD39B3E329C}"/>
          </ac:spMkLst>
        </pc:spChg>
        <pc:spChg chg="del">
          <ac:chgData name="Cristiano Cusin" userId="d70b02cc5eafa7bf" providerId="LiveId" clId="{FF939691-6134-4EDA-9475-B90738F41461}" dt="2019-03-27T15:47:13.312" v="1956" actId="478"/>
          <ac:spMkLst>
            <pc:docMk/>
            <pc:sldMk cId="2026225536" sldId="348"/>
            <ac:spMk id="31" creationId="{278D0282-DB45-4A84-99EC-C159A66CE7D7}"/>
          </ac:spMkLst>
        </pc:spChg>
        <pc:spChg chg="del">
          <ac:chgData name="Cristiano Cusin" userId="d70b02cc5eafa7bf" providerId="LiveId" clId="{FF939691-6134-4EDA-9475-B90738F41461}" dt="2019-03-27T15:47:16.783" v="1957" actId="478"/>
          <ac:spMkLst>
            <pc:docMk/>
            <pc:sldMk cId="2026225536" sldId="348"/>
            <ac:spMk id="32" creationId="{446361DB-B877-42DE-B364-E297E360BAD1}"/>
          </ac:spMkLst>
        </pc:spChg>
        <pc:spChg chg="add mod">
          <ac:chgData name="Cristiano Cusin" userId="d70b02cc5eafa7bf" providerId="LiveId" clId="{FF939691-6134-4EDA-9475-B90738F41461}" dt="2019-03-27T15:51:30.055" v="2222" actId="1076"/>
          <ac:spMkLst>
            <pc:docMk/>
            <pc:sldMk cId="2026225536" sldId="348"/>
            <ac:spMk id="33" creationId="{1EA6853E-1A18-4F2D-A050-E2F59545323E}"/>
          </ac:spMkLst>
        </pc:spChg>
        <pc:spChg chg="add mod">
          <ac:chgData name="Cristiano Cusin" userId="d70b02cc5eafa7bf" providerId="LiveId" clId="{FF939691-6134-4EDA-9475-B90738F41461}" dt="2019-03-27T15:53:51.496" v="2308" actId="1076"/>
          <ac:spMkLst>
            <pc:docMk/>
            <pc:sldMk cId="2026225536" sldId="348"/>
            <ac:spMk id="34" creationId="{32674E67-6CC4-4662-9F26-42A47ACE1396}"/>
          </ac:spMkLst>
        </pc:spChg>
      </pc:sldChg>
      <pc:sldChg chg="delSp add">
        <pc:chgData name="Cristiano Cusin" userId="d70b02cc5eafa7bf" providerId="LiveId" clId="{FF939691-6134-4EDA-9475-B90738F41461}" dt="2019-03-27T15:52:30.112" v="2252" actId="478"/>
        <pc:sldMkLst>
          <pc:docMk/>
          <pc:sldMk cId="2446308146" sldId="349"/>
        </pc:sldMkLst>
        <pc:spChg chg="del">
          <ac:chgData name="Cristiano Cusin" userId="d70b02cc5eafa7bf" providerId="LiveId" clId="{FF939691-6134-4EDA-9475-B90738F41461}" dt="2019-03-27T15:52:30.112" v="2252" actId="478"/>
          <ac:spMkLst>
            <pc:docMk/>
            <pc:sldMk cId="2446308146" sldId="349"/>
            <ac:spMk id="22" creationId="{342EF8B4-6A34-4CF5-8A02-BD1ED9115678}"/>
          </ac:spMkLst>
        </pc:spChg>
        <pc:spChg chg="del">
          <ac:chgData name="Cristiano Cusin" userId="d70b02cc5eafa7bf" providerId="LiveId" clId="{FF939691-6134-4EDA-9475-B90738F41461}" dt="2019-03-27T15:52:27.440" v="2251" actId="478"/>
          <ac:spMkLst>
            <pc:docMk/>
            <pc:sldMk cId="2446308146" sldId="349"/>
            <ac:spMk id="33" creationId="{1EA6853E-1A18-4F2D-A050-E2F59545323E}"/>
          </ac:spMkLst>
        </pc:spChg>
        <pc:spChg chg="del">
          <ac:chgData name="Cristiano Cusin" userId="d70b02cc5eafa7bf" providerId="LiveId" clId="{FF939691-6134-4EDA-9475-B90738F41461}" dt="2019-03-27T15:52:30.112" v="2252" actId="478"/>
          <ac:spMkLst>
            <pc:docMk/>
            <pc:sldMk cId="2446308146" sldId="349"/>
            <ac:spMk id="34" creationId="{32674E67-6CC4-4662-9F26-42A47ACE1396}"/>
          </ac:spMkLst>
        </pc:spChg>
      </pc:sldChg>
      <pc:sldChg chg="delSp add">
        <pc:chgData name="Cristiano Cusin" userId="d70b02cc5eafa7bf" providerId="LiveId" clId="{FF939691-6134-4EDA-9475-B90738F41461}" dt="2019-03-27T15:52:34.359" v="2253" actId="478"/>
        <pc:sldMkLst>
          <pc:docMk/>
          <pc:sldMk cId="1028527225" sldId="350"/>
        </pc:sldMkLst>
        <pc:spChg chg="del">
          <ac:chgData name="Cristiano Cusin" userId="d70b02cc5eafa7bf" providerId="LiveId" clId="{FF939691-6134-4EDA-9475-B90738F41461}" dt="2019-03-27T15:52:34.359" v="2253" actId="478"/>
          <ac:spMkLst>
            <pc:docMk/>
            <pc:sldMk cId="1028527225" sldId="350"/>
            <ac:spMk id="22" creationId="{342EF8B4-6A34-4CF5-8A02-BD1ED9115678}"/>
          </ac:spMkLst>
        </pc:spChg>
        <pc:spChg chg="del">
          <ac:chgData name="Cristiano Cusin" userId="d70b02cc5eafa7bf" providerId="LiveId" clId="{FF939691-6134-4EDA-9475-B90738F41461}" dt="2019-03-27T15:52:34.359" v="2253" actId="478"/>
          <ac:spMkLst>
            <pc:docMk/>
            <pc:sldMk cId="1028527225" sldId="350"/>
            <ac:spMk id="34" creationId="{32674E67-6CC4-4662-9F26-42A47ACE1396}"/>
          </ac:spMkLst>
        </pc:spChg>
      </pc:sldChg>
      <pc:sldChg chg="delSp add">
        <pc:chgData name="Cristiano Cusin" userId="d70b02cc5eafa7bf" providerId="LiveId" clId="{FF939691-6134-4EDA-9475-B90738F41461}" dt="2019-03-27T15:52:38.192" v="2254" actId="478"/>
        <pc:sldMkLst>
          <pc:docMk/>
          <pc:sldMk cId="3854428578" sldId="351"/>
        </pc:sldMkLst>
        <pc:spChg chg="del">
          <ac:chgData name="Cristiano Cusin" userId="d70b02cc5eafa7bf" providerId="LiveId" clId="{FF939691-6134-4EDA-9475-B90738F41461}" dt="2019-03-27T15:52:38.192" v="2254" actId="478"/>
          <ac:spMkLst>
            <pc:docMk/>
            <pc:sldMk cId="3854428578" sldId="351"/>
            <ac:spMk id="34" creationId="{32674E67-6CC4-4662-9F26-42A47ACE1396}"/>
          </ac:spMkLst>
        </pc:spChg>
      </pc:sldChg>
      <pc:sldChg chg="addSp delSp modSp add">
        <pc:chgData name="Cristiano Cusin" userId="d70b02cc5eafa7bf" providerId="LiveId" clId="{FF939691-6134-4EDA-9475-B90738F41461}" dt="2019-03-27T16:10:16.753" v="2978" actId="478"/>
        <pc:sldMkLst>
          <pc:docMk/>
          <pc:sldMk cId="501677686" sldId="352"/>
        </pc:sldMkLst>
        <pc:spChg chg="add mod">
          <ac:chgData name="Cristiano Cusin" userId="d70b02cc5eafa7bf" providerId="LiveId" clId="{FF939691-6134-4EDA-9475-B90738F41461}" dt="2019-03-27T16:01:54.272" v="2608" actId="1076"/>
          <ac:spMkLst>
            <pc:docMk/>
            <pc:sldMk cId="501677686" sldId="352"/>
            <ac:spMk id="11" creationId="{3F3B0321-0998-4B7B-AE7D-9EE82C1F44C2}"/>
          </ac:spMkLst>
        </pc:spChg>
        <pc:spChg chg="add mod">
          <ac:chgData name="Cristiano Cusin" userId="d70b02cc5eafa7bf" providerId="LiveId" clId="{FF939691-6134-4EDA-9475-B90738F41461}" dt="2019-03-27T16:01:54.272" v="2608" actId="1076"/>
          <ac:spMkLst>
            <pc:docMk/>
            <pc:sldMk cId="501677686" sldId="352"/>
            <ac:spMk id="13" creationId="{CCC2B7B1-BF94-4AB4-8E9B-4AE5325DC70A}"/>
          </ac:spMkLst>
        </pc:spChg>
        <pc:spChg chg="del">
          <ac:chgData name="Cristiano Cusin" userId="d70b02cc5eafa7bf" providerId="LiveId" clId="{FF939691-6134-4EDA-9475-B90738F41461}" dt="2019-03-27T15:54:33.943" v="2311" actId="478"/>
          <ac:spMkLst>
            <pc:docMk/>
            <pc:sldMk cId="501677686" sldId="352"/>
            <ac:spMk id="16" creationId="{0B915DEC-5B7B-4C17-85EF-4672C8971089}"/>
          </ac:spMkLst>
        </pc:spChg>
        <pc:spChg chg="del">
          <ac:chgData name="Cristiano Cusin" userId="d70b02cc5eafa7bf" providerId="LiveId" clId="{FF939691-6134-4EDA-9475-B90738F41461}" dt="2019-03-27T15:59:03.528" v="2571" actId="478"/>
          <ac:spMkLst>
            <pc:docMk/>
            <pc:sldMk cId="501677686" sldId="352"/>
            <ac:spMk id="22" creationId="{342EF8B4-6A34-4CF5-8A02-BD1ED9115678}"/>
          </ac:spMkLst>
        </pc:spChg>
        <pc:spChg chg="del">
          <ac:chgData name="Cristiano Cusin" userId="d70b02cc5eafa7bf" providerId="LiveId" clId="{FF939691-6134-4EDA-9475-B90738F41461}" dt="2019-03-27T15:54:35.264" v="2312" actId="478"/>
          <ac:spMkLst>
            <pc:docMk/>
            <pc:sldMk cId="501677686" sldId="352"/>
            <ac:spMk id="29" creationId="{87605BEF-0381-4A2A-AA97-219F6930E9FC}"/>
          </ac:spMkLst>
        </pc:spChg>
        <pc:spChg chg="mod">
          <ac:chgData name="Cristiano Cusin" userId="d70b02cc5eafa7bf" providerId="LiveId" clId="{FF939691-6134-4EDA-9475-B90738F41461}" dt="2019-03-27T16:02:34.424" v="2610" actId="20577"/>
          <ac:spMkLst>
            <pc:docMk/>
            <pc:sldMk cId="501677686" sldId="352"/>
            <ac:spMk id="33" creationId="{1EA6853E-1A18-4F2D-A050-E2F59545323E}"/>
          </ac:spMkLst>
        </pc:spChg>
        <pc:spChg chg="del">
          <ac:chgData name="Cristiano Cusin" userId="d70b02cc5eafa7bf" providerId="LiveId" clId="{FF939691-6134-4EDA-9475-B90738F41461}" dt="2019-03-27T15:59:03.528" v="2571" actId="478"/>
          <ac:spMkLst>
            <pc:docMk/>
            <pc:sldMk cId="501677686" sldId="352"/>
            <ac:spMk id="34" creationId="{32674E67-6CC4-4662-9F26-42A47ACE1396}"/>
          </ac:spMkLst>
        </pc:spChg>
        <pc:graphicFrameChg chg="add del mod modGraphic">
          <ac:chgData name="Cristiano Cusin" userId="d70b02cc5eafa7bf" providerId="LiveId" clId="{FF939691-6134-4EDA-9475-B90738F41461}" dt="2019-03-27T16:10:12.985" v="2977" actId="478"/>
          <ac:graphicFrameMkLst>
            <pc:docMk/>
            <pc:sldMk cId="501677686" sldId="352"/>
            <ac:graphicFrameMk id="2" creationId="{4B67BAEB-B069-48CC-92CA-3EB20437D828}"/>
          </ac:graphicFrameMkLst>
        </pc:graphicFrameChg>
        <pc:graphicFrameChg chg="add del mod">
          <ac:chgData name="Cristiano Cusin" userId="d70b02cc5eafa7bf" providerId="LiveId" clId="{FF939691-6134-4EDA-9475-B90738F41461}" dt="2019-03-27T15:59:27.408" v="2580" actId="478"/>
          <ac:graphicFrameMkLst>
            <pc:docMk/>
            <pc:sldMk cId="501677686" sldId="352"/>
            <ac:graphicFrameMk id="3" creationId="{92321658-1259-4352-A141-1EF153C30CB8}"/>
          </ac:graphicFrameMkLst>
        </pc:graphicFrameChg>
        <pc:graphicFrameChg chg="add del mod">
          <ac:chgData name="Cristiano Cusin" userId="d70b02cc5eafa7bf" providerId="LiveId" clId="{FF939691-6134-4EDA-9475-B90738F41461}" dt="2019-03-27T15:59:25.664" v="2579" actId="478"/>
          <ac:graphicFrameMkLst>
            <pc:docMk/>
            <pc:sldMk cId="501677686" sldId="352"/>
            <ac:graphicFrameMk id="4" creationId="{A804F594-74E6-4391-9A74-4B6B4B5BDC36}"/>
          </ac:graphicFrameMkLst>
        </pc:graphicFrameChg>
        <pc:graphicFrameChg chg="add del mod modGraphic">
          <ac:chgData name="Cristiano Cusin" userId="d70b02cc5eafa7bf" providerId="LiveId" clId="{FF939691-6134-4EDA-9475-B90738F41461}" dt="2019-03-27T16:10:16.753" v="2978" actId="478"/>
          <ac:graphicFrameMkLst>
            <pc:docMk/>
            <pc:sldMk cId="501677686" sldId="352"/>
            <ac:graphicFrameMk id="15" creationId="{40AC540F-7CA3-422C-975F-4192F3A41CFF}"/>
          </ac:graphicFrameMkLst>
        </pc:graphicFrameChg>
      </pc:sldChg>
      <pc:sldChg chg="delSp add ord">
        <pc:chgData name="Cristiano Cusin" userId="d70b02cc5eafa7bf" providerId="LiveId" clId="{FF939691-6134-4EDA-9475-B90738F41461}" dt="2019-03-27T16:10:03.792" v="2975"/>
        <pc:sldMkLst>
          <pc:docMk/>
          <pc:sldMk cId="39986758" sldId="353"/>
        </pc:sldMkLst>
        <pc:spChg chg="del">
          <ac:chgData name="Cristiano Cusin" userId="d70b02cc5eafa7bf" providerId="LiveId" clId="{FF939691-6134-4EDA-9475-B90738F41461}" dt="2019-03-27T16:09:56.985" v="2972" actId="478"/>
          <ac:spMkLst>
            <pc:docMk/>
            <pc:sldMk cId="39986758" sldId="353"/>
            <ac:spMk id="33" creationId="{1EA6853E-1A18-4F2D-A050-E2F59545323E}"/>
          </ac:spMkLst>
        </pc:spChg>
        <pc:graphicFrameChg chg="del">
          <ac:chgData name="Cristiano Cusin" userId="d70b02cc5eafa7bf" providerId="LiveId" clId="{FF939691-6134-4EDA-9475-B90738F41461}" dt="2019-03-27T16:09:58.913" v="2973" actId="478"/>
          <ac:graphicFrameMkLst>
            <pc:docMk/>
            <pc:sldMk cId="39986758" sldId="353"/>
            <ac:graphicFrameMk id="2" creationId="{4B67BAEB-B069-48CC-92CA-3EB20437D828}"/>
          </ac:graphicFrameMkLst>
        </pc:graphicFrameChg>
        <pc:graphicFrameChg chg="del">
          <ac:chgData name="Cristiano Cusin" userId="d70b02cc5eafa7bf" providerId="LiveId" clId="{FF939691-6134-4EDA-9475-B90738F41461}" dt="2019-03-27T16:10:00.913" v="2974" actId="478"/>
          <ac:graphicFrameMkLst>
            <pc:docMk/>
            <pc:sldMk cId="39986758" sldId="353"/>
            <ac:graphicFrameMk id="15" creationId="{40AC540F-7CA3-422C-975F-4192F3A41CFF}"/>
          </ac:graphicFrameMkLst>
        </pc:graphicFrameChg>
      </pc:sldChg>
      <pc:sldChg chg="delSp add">
        <pc:chgData name="Cristiano Cusin" userId="d70b02cc5eafa7bf" providerId="LiveId" clId="{FF939691-6134-4EDA-9475-B90738F41461}" dt="2019-03-27T16:10:31.896" v="2980" actId="478"/>
        <pc:sldMkLst>
          <pc:docMk/>
          <pc:sldMk cId="158692885" sldId="354"/>
        </pc:sldMkLst>
        <pc:graphicFrameChg chg="del">
          <ac:chgData name="Cristiano Cusin" userId="d70b02cc5eafa7bf" providerId="LiveId" clId="{FF939691-6134-4EDA-9475-B90738F41461}" dt="2019-03-27T16:10:31.896" v="2980" actId="478"/>
          <ac:graphicFrameMkLst>
            <pc:docMk/>
            <pc:sldMk cId="158692885" sldId="354"/>
            <ac:graphicFrameMk id="15" creationId="{40AC540F-7CA3-422C-975F-4192F3A41CFF}"/>
          </ac:graphicFrameMkLst>
        </pc:graphicFrameChg>
      </pc:sldChg>
      <pc:sldChg chg="add">
        <pc:chgData name="Cristiano Cusin" userId="d70b02cc5eafa7bf" providerId="LiveId" clId="{FF939691-6134-4EDA-9475-B90738F41461}" dt="2019-03-27T16:10:27.120" v="2979"/>
        <pc:sldMkLst>
          <pc:docMk/>
          <pc:sldMk cId="88332531" sldId="355"/>
        </pc:sldMkLst>
      </pc:sldChg>
      <pc:sldChg chg="addSp delSp modSp add">
        <pc:chgData name="Cristiano Cusin" userId="d70b02cc5eafa7bf" providerId="LiveId" clId="{FF939691-6134-4EDA-9475-B90738F41461}" dt="2019-03-27T16:14:09.838" v="3012" actId="255"/>
        <pc:sldMkLst>
          <pc:docMk/>
          <pc:sldMk cId="3383902295" sldId="356"/>
        </pc:sldMkLst>
        <pc:spChg chg="del mod">
          <ac:chgData name="Cristiano Cusin" userId="d70b02cc5eafa7bf" providerId="LiveId" clId="{FF939691-6134-4EDA-9475-B90738F41461}" dt="2019-03-27T16:13:55.384" v="3009" actId="478"/>
          <ac:spMkLst>
            <pc:docMk/>
            <pc:sldMk cId="3383902295" sldId="356"/>
            <ac:spMk id="11" creationId="{3F3B0321-0998-4B7B-AE7D-9EE82C1F44C2}"/>
          </ac:spMkLst>
        </pc:spChg>
        <pc:spChg chg="del">
          <ac:chgData name="Cristiano Cusin" userId="d70b02cc5eafa7bf" providerId="LiveId" clId="{FF939691-6134-4EDA-9475-B90738F41461}" dt="2019-03-27T16:13:51.137" v="3008" actId="478"/>
          <ac:spMkLst>
            <pc:docMk/>
            <pc:sldMk cId="3383902295" sldId="356"/>
            <ac:spMk id="12" creationId="{E0236264-030C-4544-BEFB-863A698E77C8}"/>
          </ac:spMkLst>
        </pc:spChg>
        <pc:spChg chg="del mod">
          <ac:chgData name="Cristiano Cusin" userId="d70b02cc5eafa7bf" providerId="LiveId" clId="{FF939691-6134-4EDA-9475-B90738F41461}" dt="2019-03-27T16:13:55.384" v="3009" actId="478"/>
          <ac:spMkLst>
            <pc:docMk/>
            <pc:sldMk cId="3383902295" sldId="356"/>
            <ac:spMk id="13" creationId="{CCC2B7B1-BF94-4AB4-8E9B-4AE5325DC70A}"/>
          </ac:spMkLst>
        </pc:spChg>
        <pc:spChg chg="add del mod">
          <ac:chgData name="Cristiano Cusin" userId="d70b02cc5eafa7bf" providerId="LiveId" clId="{FF939691-6134-4EDA-9475-B90738F41461}" dt="2019-03-27T16:11:25.529" v="2987" actId="478"/>
          <ac:spMkLst>
            <pc:docMk/>
            <pc:sldMk cId="3383902295" sldId="356"/>
            <ac:spMk id="14" creationId="{0C4558BB-C5E0-4983-8AE3-D5FEAF2CEB50}"/>
          </ac:spMkLst>
        </pc:spChg>
        <pc:spChg chg="add mod">
          <ac:chgData name="Cristiano Cusin" userId="d70b02cc5eafa7bf" providerId="LiveId" clId="{FF939691-6134-4EDA-9475-B90738F41461}" dt="2019-03-27T16:14:09.838" v="3012" actId="255"/>
          <ac:spMkLst>
            <pc:docMk/>
            <pc:sldMk cId="3383902295" sldId="356"/>
            <ac:spMk id="16" creationId="{2F17B28B-843F-4DA8-BDE2-AD59043FFEFB}"/>
          </ac:spMkLst>
        </pc:spChg>
        <pc:spChg chg="del">
          <ac:chgData name="Cristiano Cusin" userId="d70b02cc5eafa7bf" providerId="LiveId" clId="{FF939691-6134-4EDA-9475-B90738F41461}" dt="2019-03-27T16:10:50.768" v="2982" actId="478"/>
          <ac:spMkLst>
            <pc:docMk/>
            <pc:sldMk cId="3383902295" sldId="356"/>
            <ac:spMk id="33" creationId="{1EA6853E-1A18-4F2D-A050-E2F59545323E}"/>
          </ac:spMkLst>
        </pc:spChg>
        <pc:graphicFrameChg chg="del">
          <ac:chgData name="Cristiano Cusin" userId="d70b02cc5eafa7bf" providerId="LiveId" clId="{FF939691-6134-4EDA-9475-B90738F41461}" dt="2019-03-27T16:10:52.976" v="2983" actId="478"/>
          <ac:graphicFrameMkLst>
            <pc:docMk/>
            <pc:sldMk cId="3383902295" sldId="356"/>
            <ac:graphicFrameMk id="2" creationId="{4B67BAEB-B069-48CC-92CA-3EB20437D828}"/>
          </ac:graphicFrameMkLst>
        </pc:graphicFrameChg>
        <pc:graphicFrameChg chg="del">
          <ac:chgData name="Cristiano Cusin" userId="d70b02cc5eafa7bf" providerId="LiveId" clId="{FF939691-6134-4EDA-9475-B90738F41461}" dt="2019-03-27T16:10:56.057" v="2984" actId="478"/>
          <ac:graphicFrameMkLst>
            <pc:docMk/>
            <pc:sldMk cId="3383902295" sldId="356"/>
            <ac:graphicFrameMk id="15" creationId="{40AC540F-7CA3-422C-975F-4192F3A41CFF}"/>
          </ac:graphicFrameMkLst>
        </pc:graphicFrameChg>
      </pc:sldChg>
      <pc:sldChg chg="add ord">
        <pc:chgData name="Cristiano Cusin" userId="d70b02cc5eafa7bf" providerId="LiveId" clId="{FF939691-6134-4EDA-9475-B90738F41461}" dt="2019-03-27T16:14:53.304" v="3016"/>
        <pc:sldMkLst>
          <pc:docMk/>
          <pc:sldMk cId="2938079574" sldId="357"/>
        </pc:sldMkLst>
      </pc:sldChg>
      <pc:sldChg chg="addSp delSp modSp add">
        <pc:chgData name="Cristiano Cusin" userId="d70b02cc5eafa7bf" providerId="LiveId" clId="{FF939691-6134-4EDA-9475-B90738F41461}" dt="2019-03-28T13:46:49.581" v="3853" actId="1076"/>
        <pc:sldMkLst>
          <pc:docMk/>
          <pc:sldMk cId="39674021" sldId="358"/>
        </pc:sldMkLst>
        <pc:spChg chg="add del mod">
          <ac:chgData name="Cristiano Cusin" userId="d70b02cc5eafa7bf" providerId="LiveId" clId="{FF939691-6134-4EDA-9475-B90738F41461}" dt="2019-03-27T16:18:33.296" v="3185" actId="478"/>
          <ac:spMkLst>
            <pc:docMk/>
            <pc:sldMk cId="39674021" sldId="358"/>
            <ac:spMk id="2" creationId="{658553A2-028F-47A0-BBCB-5C75A132B473}"/>
          </ac:spMkLst>
        </pc:spChg>
        <pc:spChg chg="add mod">
          <ac:chgData name="Cristiano Cusin" userId="d70b02cc5eafa7bf" providerId="LiveId" clId="{FF939691-6134-4EDA-9475-B90738F41461}" dt="2019-03-28T13:46:49.581" v="3853" actId="1076"/>
          <ac:spMkLst>
            <pc:docMk/>
            <pc:sldMk cId="39674021" sldId="358"/>
            <ac:spMk id="6" creationId="{A739D3FA-9145-4A5F-A800-CB6317870991}"/>
          </ac:spMkLst>
        </pc:spChg>
        <pc:spChg chg="mod">
          <ac:chgData name="Cristiano Cusin" userId="d70b02cc5eafa7bf" providerId="LiveId" clId="{FF939691-6134-4EDA-9475-B90738F41461}" dt="2019-03-27T16:26:16.027" v="3458" actId="113"/>
          <ac:spMkLst>
            <pc:docMk/>
            <pc:sldMk cId="39674021" sldId="358"/>
            <ac:spMk id="16" creationId="{2F17B28B-843F-4DA8-BDE2-AD59043FFEFB}"/>
          </ac:spMkLst>
        </pc:spChg>
      </pc:sldChg>
      <pc:sldChg chg="delSp modSp add ord">
        <pc:chgData name="Cristiano Cusin" userId="d70b02cc5eafa7bf" providerId="LiveId" clId="{FF939691-6134-4EDA-9475-B90738F41461}" dt="2019-03-28T13:42:52.596" v="3606" actId="478"/>
        <pc:sldMkLst>
          <pc:docMk/>
          <pc:sldMk cId="1596094010" sldId="359"/>
        </pc:sldMkLst>
        <pc:spChg chg="del mod">
          <ac:chgData name="Cristiano Cusin" userId="d70b02cc5eafa7bf" providerId="LiveId" clId="{FF939691-6134-4EDA-9475-B90738F41461}" dt="2019-03-28T13:42:52.596" v="3606" actId="478"/>
          <ac:spMkLst>
            <pc:docMk/>
            <pc:sldMk cId="1596094010" sldId="359"/>
            <ac:spMk id="2" creationId="{658553A2-028F-47A0-BBCB-5C75A132B473}"/>
          </ac:spMkLst>
        </pc:spChg>
      </pc:sldChg>
      <pc:sldChg chg="modSp add">
        <pc:chgData name="Cristiano Cusin" userId="d70b02cc5eafa7bf" providerId="LiveId" clId="{FF939691-6134-4EDA-9475-B90738F41461}" dt="2019-03-28T13:55:51.777" v="4326" actId="108"/>
        <pc:sldMkLst>
          <pc:docMk/>
          <pc:sldMk cId="2882572764" sldId="360"/>
        </pc:sldMkLst>
        <pc:spChg chg="mod">
          <ac:chgData name="Cristiano Cusin" userId="d70b02cc5eafa7bf" providerId="LiveId" clId="{FF939691-6134-4EDA-9475-B90738F41461}" dt="2019-03-28T13:55:51.777" v="4326" actId="108"/>
          <ac:spMkLst>
            <pc:docMk/>
            <pc:sldMk cId="2882572764" sldId="360"/>
            <ac:spMk id="16" creationId="{2F17B28B-843F-4DA8-BDE2-AD59043FFEFB}"/>
          </ac:spMkLst>
        </pc:spChg>
      </pc:sldChg>
      <pc:sldChg chg="addSp modSp add">
        <pc:chgData name="Cristiano Cusin" userId="d70b02cc5eafa7bf" providerId="LiveId" clId="{FF939691-6134-4EDA-9475-B90738F41461}" dt="2019-03-28T13:43:43.042" v="3658" actId="6549"/>
        <pc:sldMkLst>
          <pc:docMk/>
          <pc:sldMk cId="621220782" sldId="361"/>
        </pc:sldMkLst>
        <pc:spChg chg="add mod">
          <ac:chgData name="Cristiano Cusin" userId="d70b02cc5eafa7bf" providerId="LiveId" clId="{FF939691-6134-4EDA-9475-B90738F41461}" dt="2019-03-28T13:43:43.042" v="3658" actId="6549"/>
          <ac:spMkLst>
            <pc:docMk/>
            <pc:sldMk cId="621220782" sldId="361"/>
            <ac:spMk id="6" creationId="{9952E331-3B08-450B-B997-1A5D42CFBEBF}"/>
          </ac:spMkLst>
        </pc:spChg>
      </pc:sldChg>
      <pc:sldChg chg="modSp add">
        <pc:chgData name="Cristiano Cusin" userId="d70b02cc5eafa7bf" providerId="LiveId" clId="{FF939691-6134-4EDA-9475-B90738F41461}" dt="2019-03-28T13:45:37.080" v="3752" actId="6549"/>
        <pc:sldMkLst>
          <pc:docMk/>
          <pc:sldMk cId="3526757837" sldId="362"/>
        </pc:sldMkLst>
        <pc:spChg chg="mod">
          <ac:chgData name="Cristiano Cusin" userId="d70b02cc5eafa7bf" providerId="LiveId" clId="{FF939691-6134-4EDA-9475-B90738F41461}" dt="2019-03-28T13:45:37.080" v="3752" actId="6549"/>
          <ac:spMkLst>
            <pc:docMk/>
            <pc:sldMk cId="3526757837" sldId="362"/>
            <ac:spMk id="6" creationId="{9952E331-3B08-450B-B997-1A5D42CFBEBF}"/>
          </ac:spMkLst>
        </pc:spChg>
      </pc:sldChg>
      <pc:sldChg chg="addSp modSp add">
        <pc:chgData name="Cristiano Cusin" userId="d70b02cc5eafa7bf" providerId="LiveId" clId="{FF939691-6134-4EDA-9475-B90738F41461}" dt="2019-03-28T13:45:45.313" v="3764" actId="6549"/>
        <pc:sldMkLst>
          <pc:docMk/>
          <pc:sldMk cId="1657249082" sldId="363"/>
        </pc:sldMkLst>
        <pc:spChg chg="add mod">
          <ac:chgData name="Cristiano Cusin" userId="d70b02cc5eafa7bf" providerId="LiveId" clId="{FF939691-6134-4EDA-9475-B90738F41461}" dt="2019-03-27T16:22:57.449" v="3371" actId="20577"/>
          <ac:spMkLst>
            <pc:docMk/>
            <pc:sldMk cId="1657249082" sldId="363"/>
            <ac:spMk id="2" creationId="{19C343E0-C2F6-40CF-AFC3-3D76CE1137E9}"/>
          </ac:spMkLst>
        </pc:spChg>
        <pc:spChg chg="mod">
          <ac:chgData name="Cristiano Cusin" userId="d70b02cc5eafa7bf" providerId="LiveId" clId="{FF939691-6134-4EDA-9475-B90738F41461}" dt="2019-03-28T13:45:45.313" v="3764" actId="6549"/>
          <ac:spMkLst>
            <pc:docMk/>
            <pc:sldMk cId="1657249082" sldId="363"/>
            <ac:spMk id="6" creationId="{9952E331-3B08-450B-B997-1A5D42CFBEBF}"/>
          </ac:spMkLst>
        </pc:spChg>
      </pc:sldChg>
      <pc:sldChg chg="addSp delSp modSp add">
        <pc:chgData name="Cristiano Cusin" userId="d70b02cc5eafa7bf" providerId="LiveId" clId="{FF939691-6134-4EDA-9475-B90738F41461}" dt="2019-03-28T13:37:05.955" v="3461" actId="478"/>
        <pc:sldMkLst>
          <pc:docMk/>
          <pc:sldMk cId="1412562674" sldId="365"/>
        </pc:sldMkLst>
        <pc:spChg chg="del">
          <ac:chgData name="Cristiano Cusin" userId="d70b02cc5eafa7bf" providerId="LiveId" clId="{FF939691-6134-4EDA-9475-B90738F41461}" dt="2019-03-28T13:37:03.612" v="3460" actId="478"/>
          <ac:spMkLst>
            <pc:docMk/>
            <pc:sldMk cId="1412562674" sldId="365"/>
            <ac:spMk id="3" creationId="{A4E1D4D5-739C-4802-9F39-A0B1571E7E05}"/>
          </ac:spMkLst>
        </pc:spChg>
        <pc:spChg chg="add del mod">
          <ac:chgData name="Cristiano Cusin" userId="d70b02cc5eafa7bf" providerId="LiveId" clId="{FF939691-6134-4EDA-9475-B90738F41461}" dt="2019-03-28T13:37:05.955" v="3461" actId="478"/>
          <ac:spMkLst>
            <pc:docMk/>
            <pc:sldMk cId="1412562674" sldId="365"/>
            <ac:spMk id="6" creationId="{0DE8BE0F-9398-4C24-9EF2-AC538DCFFDA2}"/>
          </ac:spMkLst>
        </pc:spChg>
      </pc:sldChg>
      <pc:sldChg chg="addSp modSp add">
        <pc:chgData name="Cristiano Cusin" userId="d70b02cc5eafa7bf" providerId="LiveId" clId="{FF939691-6134-4EDA-9475-B90738F41461}" dt="2019-04-08T17:26:27.714" v="7632" actId="122"/>
        <pc:sldMkLst>
          <pc:docMk/>
          <pc:sldMk cId="286204208" sldId="366"/>
        </pc:sldMkLst>
        <pc:spChg chg="add mod">
          <ac:chgData name="Cristiano Cusin" userId="d70b02cc5eafa7bf" providerId="LiveId" clId="{FF939691-6134-4EDA-9475-B90738F41461}" dt="2019-03-28T13:41:52.126" v="3543" actId="1076"/>
          <ac:spMkLst>
            <pc:docMk/>
            <pc:sldMk cId="286204208" sldId="366"/>
            <ac:spMk id="2" creationId="{707B55F9-7B80-4B36-86FD-715B50364822}"/>
          </ac:spMkLst>
        </pc:spChg>
        <pc:spChg chg="add mod">
          <ac:chgData name="Cristiano Cusin" userId="d70b02cc5eafa7bf" providerId="LiveId" clId="{FF939691-6134-4EDA-9475-B90738F41461}" dt="2019-04-08T17:26:27.714" v="7632" actId="122"/>
          <ac:spMkLst>
            <pc:docMk/>
            <pc:sldMk cId="286204208" sldId="366"/>
            <ac:spMk id="9" creationId="{D0B08D37-10B2-49A9-B04E-0FAA7168A851}"/>
          </ac:spMkLst>
        </pc:spChg>
      </pc:sldChg>
      <pc:sldChg chg="modSp add">
        <pc:chgData name="Cristiano Cusin" userId="d70b02cc5eafa7bf" providerId="LiveId" clId="{FF939691-6134-4EDA-9475-B90738F41461}" dt="2019-03-28T13:43:29.389" v="3632" actId="6549"/>
        <pc:sldMkLst>
          <pc:docMk/>
          <pc:sldMk cId="82254720" sldId="367"/>
        </pc:sldMkLst>
        <pc:spChg chg="mod">
          <ac:chgData name="Cristiano Cusin" userId="d70b02cc5eafa7bf" providerId="LiveId" clId="{FF939691-6134-4EDA-9475-B90738F41461}" dt="2019-03-28T13:43:29.389" v="3632" actId="6549"/>
          <ac:spMkLst>
            <pc:docMk/>
            <pc:sldMk cId="82254720" sldId="367"/>
            <ac:spMk id="2" creationId="{658553A2-028F-47A0-BBCB-5C75A132B473}"/>
          </ac:spMkLst>
        </pc:spChg>
      </pc:sldChg>
      <pc:sldChg chg="addSp modSp add">
        <pc:chgData name="Cristiano Cusin" userId="d70b02cc5eafa7bf" providerId="LiveId" clId="{FF939691-6134-4EDA-9475-B90738F41461}" dt="2019-03-28T13:44:56.603" v="3739" actId="6549"/>
        <pc:sldMkLst>
          <pc:docMk/>
          <pc:sldMk cId="4166887458" sldId="368"/>
        </pc:sldMkLst>
        <pc:spChg chg="add mod">
          <ac:chgData name="Cristiano Cusin" userId="d70b02cc5eafa7bf" providerId="LiveId" clId="{FF939691-6134-4EDA-9475-B90738F41461}" dt="2019-03-28T13:44:56.603" v="3739" actId="6549"/>
          <ac:spMkLst>
            <pc:docMk/>
            <pc:sldMk cId="4166887458" sldId="368"/>
            <ac:spMk id="7" creationId="{49B7D3A5-8BB6-4DBC-9924-F5D4C3AF8DE5}"/>
          </ac:spMkLst>
        </pc:spChg>
      </pc:sldChg>
      <pc:sldChg chg="delSp add">
        <pc:chgData name="Cristiano Cusin" userId="d70b02cc5eafa7bf" providerId="LiveId" clId="{FF939691-6134-4EDA-9475-B90738F41461}" dt="2019-03-28T13:46:04.546" v="3767" actId="478"/>
        <pc:sldMkLst>
          <pc:docMk/>
          <pc:sldMk cId="3509638147" sldId="369"/>
        </pc:sldMkLst>
        <pc:spChg chg="del">
          <ac:chgData name="Cristiano Cusin" userId="d70b02cc5eafa7bf" providerId="LiveId" clId="{FF939691-6134-4EDA-9475-B90738F41461}" dt="2019-03-28T13:46:04.546" v="3767" actId="478"/>
          <ac:spMkLst>
            <pc:docMk/>
            <pc:sldMk cId="3509638147" sldId="369"/>
            <ac:spMk id="6" creationId="{A739D3FA-9145-4A5F-A800-CB6317870991}"/>
          </ac:spMkLst>
        </pc:spChg>
      </pc:sldChg>
      <pc:sldChg chg="addSp modSp add">
        <pc:chgData name="Cristiano Cusin" userId="d70b02cc5eafa7bf" providerId="LiveId" clId="{FF939691-6134-4EDA-9475-B90738F41461}" dt="2019-03-28T13:51:33.692" v="3993" actId="6549"/>
        <pc:sldMkLst>
          <pc:docMk/>
          <pc:sldMk cId="3723118785" sldId="370"/>
        </pc:sldMkLst>
        <pc:spChg chg="mod">
          <ac:chgData name="Cristiano Cusin" userId="d70b02cc5eafa7bf" providerId="LiveId" clId="{FF939691-6134-4EDA-9475-B90738F41461}" dt="2019-03-28T13:47:20.773" v="3860" actId="1076"/>
          <ac:spMkLst>
            <pc:docMk/>
            <pc:sldMk cId="3723118785" sldId="370"/>
            <ac:spMk id="6" creationId="{A739D3FA-9145-4A5F-A800-CB6317870991}"/>
          </ac:spMkLst>
        </pc:spChg>
        <pc:spChg chg="add mod">
          <ac:chgData name="Cristiano Cusin" userId="d70b02cc5eafa7bf" providerId="LiveId" clId="{FF939691-6134-4EDA-9475-B90738F41461}" dt="2019-03-28T13:47:22.663" v="3861" actId="1076"/>
          <ac:spMkLst>
            <pc:docMk/>
            <pc:sldMk cId="3723118785" sldId="370"/>
            <ac:spMk id="7" creationId="{EA188E8F-9238-4B44-A5F6-BED8C7A887F5}"/>
          </ac:spMkLst>
        </pc:spChg>
        <pc:spChg chg="add mod">
          <ac:chgData name="Cristiano Cusin" userId="d70b02cc5eafa7bf" providerId="LiveId" clId="{FF939691-6134-4EDA-9475-B90738F41461}" dt="2019-03-28T13:51:33.692" v="3993" actId="6549"/>
          <ac:spMkLst>
            <pc:docMk/>
            <pc:sldMk cId="3723118785" sldId="370"/>
            <ac:spMk id="8" creationId="{7C9FE143-09F9-465C-89D1-A763D3D0D78C}"/>
          </ac:spMkLst>
        </pc:spChg>
      </pc:sldChg>
      <pc:sldChg chg="delSp add ord">
        <pc:chgData name="Cristiano Cusin" userId="d70b02cc5eafa7bf" providerId="LiveId" clId="{FF939691-6134-4EDA-9475-B90738F41461}" dt="2019-03-28T13:56:15.436" v="4327"/>
        <pc:sldMkLst>
          <pc:docMk/>
          <pc:sldMk cId="1357974000" sldId="371"/>
        </pc:sldMkLst>
        <pc:spChg chg="del">
          <ac:chgData name="Cristiano Cusin" userId="d70b02cc5eafa7bf" providerId="LiveId" clId="{FF939691-6134-4EDA-9475-B90738F41461}" dt="2019-03-28T13:51:47.845" v="3995" actId="478"/>
          <ac:spMkLst>
            <pc:docMk/>
            <pc:sldMk cId="1357974000" sldId="371"/>
            <ac:spMk id="8" creationId="{7C9FE143-09F9-465C-89D1-A763D3D0D78C}"/>
          </ac:spMkLst>
        </pc:spChg>
      </pc:sldChg>
      <pc:sldChg chg="addSp delSp modSp add">
        <pc:chgData name="Cristiano Cusin" userId="d70b02cc5eafa7bf" providerId="LiveId" clId="{FF939691-6134-4EDA-9475-B90738F41461}" dt="2019-03-28T13:55:14.873" v="4323" actId="478"/>
        <pc:sldMkLst>
          <pc:docMk/>
          <pc:sldMk cId="1625229018" sldId="372"/>
        </pc:sldMkLst>
        <pc:spChg chg="del mod">
          <ac:chgData name="Cristiano Cusin" userId="d70b02cc5eafa7bf" providerId="LiveId" clId="{FF939691-6134-4EDA-9475-B90738F41461}" dt="2019-03-28T13:55:12.951" v="4322" actId="478"/>
          <ac:spMkLst>
            <pc:docMk/>
            <pc:sldMk cId="1625229018" sldId="372"/>
            <ac:spMk id="6" creationId="{A739D3FA-9145-4A5F-A800-CB6317870991}"/>
          </ac:spMkLst>
        </pc:spChg>
        <pc:spChg chg="del">
          <ac:chgData name="Cristiano Cusin" userId="d70b02cc5eafa7bf" providerId="LiveId" clId="{FF939691-6134-4EDA-9475-B90738F41461}" dt="2019-03-28T13:52:59.947" v="4150" actId="478"/>
          <ac:spMkLst>
            <pc:docMk/>
            <pc:sldMk cId="1625229018" sldId="372"/>
            <ac:spMk id="7" creationId="{EA188E8F-9238-4B44-A5F6-BED8C7A887F5}"/>
          </ac:spMkLst>
        </pc:spChg>
        <pc:spChg chg="add del mod">
          <ac:chgData name="Cristiano Cusin" userId="d70b02cc5eafa7bf" providerId="LiveId" clId="{FF939691-6134-4EDA-9475-B90738F41461}" dt="2019-03-28T13:55:14.873" v="4323" actId="478"/>
          <ac:spMkLst>
            <pc:docMk/>
            <pc:sldMk cId="1625229018" sldId="372"/>
            <ac:spMk id="8" creationId="{694DD885-BA16-45CE-8B43-DEF89F9E41FA}"/>
          </ac:spMkLst>
        </pc:spChg>
        <pc:spChg chg="mod ord">
          <ac:chgData name="Cristiano Cusin" userId="d70b02cc5eafa7bf" providerId="LiveId" clId="{FF939691-6134-4EDA-9475-B90738F41461}" dt="2019-03-28T13:54:58.891" v="4319" actId="167"/>
          <ac:spMkLst>
            <pc:docMk/>
            <pc:sldMk cId="1625229018" sldId="372"/>
            <ac:spMk id="16" creationId="{2F17B28B-843F-4DA8-BDE2-AD59043FFEFB}"/>
          </ac:spMkLst>
        </pc:spChg>
      </pc:sldChg>
      <pc:sldChg chg="delSp add">
        <pc:chgData name="Cristiano Cusin" userId="d70b02cc5eafa7bf" providerId="LiveId" clId="{FF939691-6134-4EDA-9475-B90738F41461}" dt="2019-03-28T13:55:17.731" v="4324" actId="478"/>
        <pc:sldMkLst>
          <pc:docMk/>
          <pc:sldMk cId="4092958734" sldId="373"/>
        </pc:sldMkLst>
        <pc:spChg chg="del">
          <ac:chgData name="Cristiano Cusin" userId="d70b02cc5eafa7bf" providerId="LiveId" clId="{FF939691-6134-4EDA-9475-B90738F41461}" dt="2019-03-28T13:55:17.731" v="4324" actId="478"/>
          <ac:spMkLst>
            <pc:docMk/>
            <pc:sldMk cId="4092958734" sldId="373"/>
            <ac:spMk id="8" creationId="{694DD885-BA16-45CE-8B43-DEF89F9E41FA}"/>
          </ac:spMkLst>
        </pc:spChg>
      </pc:sldChg>
      <pc:sldChg chg="add">
        <pc:chgData name="Cristiano Cusin" userId="d70b02cc5eafa7bf" providerId="LiveId" clId="{FF939691-6134-4EDA-9475-B90738F41461}" dt="2019-03-28T13:55:07.702" v="4321"/>
        <pc:sldMkLst>
          <pc:docMk/>
          <pc:sldMk cId="4130283711" sldId="374"/>
        </pc:sldMkLst>
      </pc:sldChg>
      <pc:sldChg chg="addSp delSp modSp add">
        <pc:chgData name="Cristiano Cusin" userId="d70b02cc5eafa7bf" providerId="LiveId" clId="{FF939691-6134-4EDA-9475-B90738F41461}" dt="2019-03-28T14:07:22.081" v="4484" actId="478"/>
        <pc:sldMkLst>
          <pc:docMk/>
          <pc:sldMk cId="1454237091" sldId="375"/>
        </pc:sldMkLst>
        <pc:spChg chg="add del mod">
          <ac:chgData name="Cristiano Cusin" userId="d70b02cc5eafa7bf" providerId="LiveId" clId="{FF939691-6134-4EDA-9475-B90738F41461}" dt="2019-03-28T14:06:44.668" v="4483" actId="478"/>
          <ac:spMkLst>
            <pc:docMk/>
            <pc:sldMk cId="1454237091" sldId="375"/>
            <ac:spMk id="2" creationId="{39BA0FBB-DA3E-47EB-ADCF-C29A737659D5}"/>
          </ac:spMkLst>
        </pc:spChg>
        <pc:spChg chg="del mod">
          <ac:chgData name="Cristiano Cusin" userId="d70b02cc5eafa7bf" providerId="LiveId" clId="{FF939691-6134-4EDA-9475-B90738F41461}" dt="2019-03-28T14:06:38.717" v="4482" actId="478"/>
          <ac:spMkLst>
            <pc:docMk/>
            <pc:sldMk cId="1454237091" sldId="375"/>
            <ac:spMk id="6" creationId="{A739D3FA-9145-4A5F-A800-CB6317870991}"/>
          </ac:spMkLst>
        </pc:spChg>
        <pc:spChg chg="del">
          <ac:chgData name="Cristiano Cusin" userId="d70b02cc5eafa7bf" providerId="LiveId" clId="{FF939691-6134-4EDA-9475-B90738F41461}" dt="2019-03-28T13:59:39.255" v="4419" actId="478"/>
          <ac:spMkLst>
            <pc:docMk/>
            <pc:sldMk cId="1454237091" sldId="375"/>
            <ac:spMk id="8" creationId="{694DD885-BA16-45CE-8B43-DEF89F9E41FA}"/>
          </ac:spMkLst>
        </pc:spChg>
        <pc:spChg chg="mod">
          <ac:chgData name="Cristiano Cusin" userId="d70b02cc5eafa7bf" providerId="LiveId" clId="{FF939691-6134-4EDA-9475-B90738F41461}" dt="2019-03-28T13:58:32.942" v="4418" actId="13926"/>
          <ac:spMkLst>
            <pc:docMk/>
            <pc:sldMk cId="1454237091" sldId="375"/>
            <ac:spMk id="16" creationId="{2F17B28B-843F-4DA8-BDE2-AD59043FFEFB}"/>
          </ac:spMkLst>
        </pc:spChg>
        <pc:graphicFrameChg chg="add del mod modGraphic">
          <ac:chgData name="Cristiano Cusin" userId="d70b02cc5eafa7bf" providerId="LiveId" clId="{FF939691-6134-4EDA-9475-B90738F41461}" dt="2019-03-28T14:07:22.081" v="4484" actId="478"/>
          <ac:graphicFrameMkLst>
            <pc:docMk/>
            <pc:sldMk cId="1454237091" sldId="375"/>
            <ac:graphicFrameMk id="7" creationId="{ED6B8521-8CF1-48B3-B4BA-A22AE904FD65}"/>
          </ac:graphicFrameMkLst>
        </pc:graphicFrameChg>
      </pc:sldChg>
      <pc:sldChg chg="delSp add">
        <pc:chgData name="Cristiano Cusin" userId="d70b02cc5eafa7bf" providerId="LiveId" clId="{FF939691-6134-4EDA-9475-B90738F41461}" dt="2019-03-28T14:07:37.390" v="4486" actId="478"/>
        <pc:sldMkLst>
          <pc:docMk/>
          <pc:sldMk cId="2600590864" sldId="376"/>
        </pc:sldMkLst>
        <pc:spChg chg="del">
          <ac:chgData name="Cristiano Cusin" userId="d70b02cc5eafa7bf" providerId="LiveId" clId="{FF939691-6134-4EDA-9475-B90738F41461}" dt="2019-03-28T14:07:28.486" v="4485" actId="478"/>
          <ac:spMkLst>
            <pc:docMk/>
            <pc:sldMk cId="2600590864" sldId="376"/>
            <ac:spMk id="2" creationId="{39BA0FBB-DA3E-47EB-ADCF-C29A737659D5}"/>
          </ac:spMkLst>
        </pc:spChg>
        <pc:graphicFrameChg chg="del">
          <ac:chgData name="Cristiano Cusin" userId="d70b02cc5eafa7bf" providerId="LiveId" clId="{FF939691-6134-4EDA-9475-B90738F41461}" dt="2019-03-28T14:07:37.390" v="4486" actId="478"/>
          <ac:graphicFrameMkLst>
            <pc:docMk/>
            <pc:sldMk cId="2600590864" sldId="376"/>
            <ac:graphicFrameMk id="7" creationId="{ED6B8521-8CF1-48B3-B4BA-A22AE904FD65}"/>
          </ac:graphicFrameMkLst>
        </pc:graphicFrameChg>
      </pc:sldChg>
      <pc:sldChg chg="add">
        <pc:chgData name="Cristiano Cusin" userId="d70b02cc5eafa7bf" providerId="LiveId" clId="{FF939691-6134-4EDA-9475-B90738F41461}" dt="2019-03-28T14:06:27.813" v="4481"/>
        <pc:sldMkLst>
          <pc:docMk/>
          <pc:sldMk cId="438458824" sldId="377"/>
        </pc:sldMkLst>
      </pc:sldChg>
      <pc:sldChg chg="modSp add">
        <pc:chgData name="Cristiano Cusin" userId="d70b02cc5eafa7bf" providerId="LiveId" clId="{FF939691-6134-4EDA-9475-B90738F41461}" dt="2019-03-28T14:18:57.289" v="4496" actId="13926"/>
        <pc:sldMkLst>
          <pc:docMk/>
          <pc:sldMk cId="378321525" sldId="379"/>
        </pc:sldMkLst>
        <pc:spChg chg="mod">
          <ac:chgData name="Cristiano Cusin" userId="d70b02cc5eafa7bf" providerId="LiveId" clId="{FF939691-6134-4EDA-9475-B90738F41461}" dt="2019-03-28T14:18:57.289" v="4496" actId="13926"/>
          <ac:spMkLst>
            <pc:docMk/>
            <pc:sldMk cId="378321525" sldId="379"/>
            <ac:spMk id="16" creationId="{2F17B28B-843F-4DA8-BDE2-AD59043FFEFB}"/>
          </ac:spMkLst>
        </pc:spChg>
      </pc:sldChg>
      <pc:sldChg chg="addSp delSp modSp add">
        <pc:chgData name="Cristiano Cusin" userId="d70b02cc5eafa7bf" providerId="LiveId" clId="{FF939691-6134-4EDA-9475-B90738F41461}" dt="2019-03-28T14:50:43.202" v="4905" actId="478"/>
        <pc:sldMkLst>
          <pc:docMk/>
          <pc:sldMk cId="1667403827" sldId="380"/>
        </pc:sldMkLst>
        <pc:spChg chg="add del mod">
          <ac:chgData name="Cristiano Cusin" userId="d70b02cc5eafa7bf" providerId="LiveId" clId="{FF939691-6134-4EDA-9475-B90738F41461}" dt="2019-03-28T14:50:43.202" v="4905" actId="478"/>
          <ac:spMkLst>
            <pc:docMk/>
            <pc:sldMk cId="1667403827" sldId="380"/>
            <ac:spMk id="2" creationId="{D44FE941-D539-4EB5-8C7D-713F90070150}"/>
          </ac:spMkLst>
        </pc:spChg>
        <pc:picChg chg="add mod">
          <ac:chgData name="Cristiano Cusin" userId="d70b02cc5eafa7bf" providerId="LiveId" clId="{FF939691-6134-4EDA-9475-B90738F41461}" dt="2019-03-28T14:49:39.489" v="4867" actId="1076"/>
          <ac:picMkLst>
            <pc:docMk/>
            <pc:sldMk cId="1667403827" sldId="380"/>
            <ac:picMk id="6" creationId="{FFE9F351-6B84-45D7-BA71-7DD8D57081AC}"/>
          </ac:picMkLst>
        </pc:picChg>
      </pc:sldChg>
      <pc:sldChg chg="modSp add">
        <pc:chgData name="Cristiano Cusin" userId="d70b02cc5eafa7bf" providerId="LiveId" clId="{FF939691-6134-4EDA-9475-B90738F41461}" dt="2019-03-28T14:39:18.669" v="4576" actId="13926"/>
        <pc:sldMkLst>
          <pc:docMk/>
          <pc:sldMk cId="1425992157" sldId="381"/>
        </pc:sldMkLst>
        <pc:spChg chg="mod">
          <ac:chgData name="Cristiano Cusin" userId="d70b02cc5eafa7bf" providerId="LiveId" clId="{FF939691-6134-4EDA-9475-B90738F41461}" dt="2019-03-28T14:39:18.669" v="4576" actId="13926"/>
          <ac:spMkLst>
            <pc:docMk/>
            <pc:sldMk cId="1425992157" sldId="381"/>
            <ac:spMk id="8" creationId="{4A477EDC-E5BB-486D-BE5C-8BEA6D3C19C8}"/>
          </ac:spMkLst>
        </pc:spChg>
        <pc:spChg chg="mod">
          <ac:chgData name="Cristiano Cusin" userId="d70b02cc5eafa7bf" providerId="LiveId" clId="{FF939691-6134-4EDA-9475-B90738F41461}" dt="2019-03-28T14:25:17.184" v="4509"/>
          <ac:spMkLst>
            <pc:docMk/>
            <pc:sldMk cId="1425992157" sldId="381"/>
            <ac:spMk id="17" creationId="{5D6B9A3F-AF3C-4F93-97C1-419559A75A85}"/>
          </ac:spMkLst>
        </pc:spChg>
      </pc:sldChg>
      <pc:sldChg chg="addSp modSp add">
        <pc:chgData name="Cristiano Cusin" userId="d70b02cc5eafa7bf" providerId="LiveId" clId="{FF939691-6134-4EDA-9475-B90738F41461}" dt="2019-04-08T17:29:22.688" v="7647" actId="20577"/>
        <pc:sldMkLst>
          <pc:docMk/>
          <pc:sldMk cId="1175716605" sldId="382"/>
        </pc:sldMkLst>
        <pc:spChg chg="add mod">
          <ac:chgData name="Cristiano Cusin" userId="d70b02cc5eafa7bf" providerId="LiveId" clId="{FF939691-6134-4EDA-9475-B90738F41461}" dt="2019-04-08T17:29:22.688" v="7647" actId="20577"/>
          <ac:spMkLst>
            <pc:docMk/>
            <pc:sldMk cId="1175716605" sldId="382"/>
            <ac:spMk id="2" creationId="{FC3000EE-527F-41C9-B50B-AB806911AFAF}"/>
          </ac:spMkLst>
        </pc:spChg>
      </pc:sldChg>
      <pc:sldChg chg="modSp add">
        <pc:chgData name="Cristiano Cusin" userId="d70b02cc5eafa7bf" providerId="LiveId" clId="{FF939691-6134-4EDA-9475-B90738F41461}" dt="2019-03-28T14:46:31.778" v="4745" actId="114"/>
        <pc:sldMkLst>
          <pc:docMk/>
          <pc:sldMk cId="3657424865" sldId="383"/>
        </pc:sldMkLst>
        <pc:spChg chg="mod">
          <ac:chgData name="Cristiano Cusin" userId="d70b02cc5eafa7bf" providerId="LiveId" clId="{FF939691-6134-4EDA-9475-B90738F41461}" dt="2019-03-28T14:46:31.778" v="4745" actId="114"/>
          <ac:spMkLst>
            <pc:docMk/>
            <pc:sldMk cId="3657424865" sldId="383"/>
            <ac:spMk id="8" creationId="{4A477EDC-E5BB-486D-BE5C-8BEA6D3C19C8}"/>
          </ac:spMkLst>
        </pc:spChg>
      </pc:sldChg>
      <pc:sldChg chg="addSp modSp add">
        <pc:chgData name="Cristiano Cusin" userId="d70b02cc5eafa7bf" providerId="LiveId" clId="{FF939691-6134-4EDA-9475-B90738F41461}" dt="2019-03-28T14:48:45.089" v="4864" actId="122"/>
        <pc:sldMkLst>
          <pc:docMk/>
          <pc:sldMk cId="223217938" sldId="384"/>
        </pc:sldMkLst>
        <pc:spChg chg="add mod">
          <ac:chgData name="Cristiano Cusin" userId="d70b02cc5eafa7bf" providerId="LiveId" clId="{FF939691-6134-4EDA-9475-B90738F41461}" dt="2019-03-28T14:48:45.089" v="4864" actId="122"/>
          <ac:spMkLst>
            <pc:docMk/>
            <pc:sldMk cId="223217938" sldId="384"/>
            <ac:spMk id="2" creationId="{B80CF5FE-59EF-4AA1-8FFA-EA75D47583E3}"/>
          </ac:spMkLst>
        </pc:spChg>
        <pc:spChg chg="mod">
          <ac:chgData name="Cristiano Cusin" userId="d70b02cc5eafa7bf" providerId="LiveId" clId="{FF939691-6134-4EDA-9475-B90738F41461}" dt="2019-03-28T14:47:00.860" v="4749" actId="13926"/>
          <ac:spMkLst>
            <pc:docMk/>
            <pc:sldMk cId="223217938" sldId="384"/>
            <ac:spMk id="8" creationId="{4A477EDC-E5BB-486D-BE5C-8BEA6D3C19C8}"/>
          </ac:spMkLst>
        </pc:spChg>
      </pc:sldChg>
      <pc:sldChg chg="modSp add">
        <pc:chgData name="Cristiano Cusin" userId="d70b02cc5eafa7bf" providerId="LiveId" clId="{FF939691-6134-4EDA-9475-B90738F41461}" dt="2019-03-28T14:49:21.459" v="4866" actId="13926"/>
        <pc:sldMkLst>
          <pc:docMk/>
          <pc:sldMk cId="2823298073" sldId="385"/>
        </pc:sldMkLst>
        <pc:spChg chg="mod">
          <ac:chgData name="Cristiano Cusin" userId="d70b02cc5eafa7bf" providerId="LiveId" clId="{FF939691-6134-4EDA-9475-B90738F41461}" dt="2019-03-28T14:49:21.459" v="4866" actId="13926"/>
          <ac:spMkLst>
            <pc:docMk/>
            <pc:sldMk cId="2823298073" sldId="385"/>
            <ac:spMk id="8" creationId="{4A477EDC-E5BB-486D-BE5C-8BEA6D3C19C8}"/>
          </ac:spMkLst>
        </pc:spChg>
      </pc:sldChg>
      <pc:sldChg chg="add">
        <pc:chgData name="Cristiano Cusin" userId="d70b02cc5eafa7bf" providerId="LiveId" clId="{FF939691-6134-4EDA-9475-B90738F41461}" dt="2019-03-28T14:50:35.290" v="4903"/>
        <pc:sldMkLst>
          <pc:docMk/>
          <pc:sldMk cId="1863796357" sldId="386"/>
        </pc:sldMkLst>
      </pc:sldChg>
      <pc:sldChg chg="addSp delSp modSp add">
        <pc:chgData name="Cristiano Cusin" userId="d70b02cc5eafa7bf" providerId="LiveId" clId="{FF939691-6134-4EDA-9475-B90738F41461}" dt="2019-03-28T14:55:15.805" v="4955" actId="478"/>
        <pc:sldMkLst>
          <pc:docMk/>
          <pc:sldMk cId="1936488620" sldId="387"/>
        </pc:sldMkLst>
        <pc:spChg chg="add del mod">
          <ac:chgData name="Cristiano Cusin" userId="d70b02cc5eafa7bf" providerId="LiveId" clId="{FF939691-6134-4EDA-9475-B90738F41461}" dt="2019-03-28T14:55:13.352" v="4953" actId="478"/>
          <ac:spMkLst>
            <pc:docMk/>
            <pc:sldMk cId="1936488620" sldId="387"/>
            <ac:spMk id="7" creationId="{0E44CD25-B989-468D-ADA5-EED518BBDFD3}"/>
          </ac:spMkLst>
        </pc:spChg>
        <pc:cxnChg chg="add del mod">
          <ac:chgData name="Cristiano Cusin" userId="d70b02cc5eafa7bf" providerId="LiveId" clId="{FF939691-6134-4EDA-9475-B90738F41461}" dt="2019-03-28T14:55:14.789" v="4954" actId="478"/>
          <ac:cxnSpMkLst>
            <pc:docMk/>
            <pc:sldMk cId="1936488620" sldId="387"/>
            <ac:cxnSpMk id="4" creationId="{7ACD9614-3676-46BD-8CF9-37D590BEA580}"/>
          </ac:cxnSpMkLst>
        </pc:cxnChg>
        <pc:cxnChg chg="add del mod">
          <ac:chgData name="Cristiano Cusin" userId="d70b02cc5eafa7bf" providerId="LiveId" clId="{FF939691-6134-4EDA-9475-B90738F41461}" dt="2019-03-28T14:55:15.805" v="4955" actId="478"/>
          <ac:cxnSpMkLst>
            <pc:docMk/>
            <pc:sldMk cId="1936488620" sldId="387"/>
            <ac:cxnSpMk id="11" creationId="{106F1D7F-113B-45B7-84B5-0FE1486CE883}"/>
          </ac:cxnSpMkLst>
        </pc:cxnChg>
      </pc:sldChg>
      <pc:sldChg chg="addSp delSp modSp add">
        <pc:chgData name="Cristiano Cusin" userId="d70b02cc5eafa7bf" providerId="LiveId" clId="{FF939691-6134-4EDA-9475-B90738F41461}" dt="2019-03-28T14:55:31.251" v="4959" actId="207"/>
        <pc:sldMkLst>
          <pc:docMk/>
          <pc:sldMk cId="3480404129" sldId="388"/>
        </pc:sldMkLst>
        <pc:spChg chg="mod">
          <ac:chgData name="Cristiano Cusin" userId="d70b02cc5eafa7bf" providerId="LiveId" clId="{FF939691-6134-4EDA-9475-B90738F41461}" dt="2019-03-28T14:55:31.251" v="4959" actId="207"/>
          <ac:spMkLst>
            <pc:docMk/>
            <pc:sldMk cId="3480404129" sldId="388"/>
            <ac:spMk id="2" creationId="{D44FE941-D539-4EB5-8C7D-713F90070150}"/>
          </ac:spMkLst>
        </pc:spChg>
        <pc:spChg chg="del">
          <ac:chgData name="Cristiano Cusin" userId="d70b02cc5eafa7bf" providerId="LiveId" clId="{FF939691-6134-4EDA-9475-B90738F41461}" dt="2019-03-28T14:55:25.230" v="4958" actId="478"/>
          <ac:spMkLst>
            <pc:docMk/>
            <pc:sldMk cId="3480404129" sldId="388"/>
            <ac:spMk id="7" creationId="{0E44CD25-B989-468D-ADA5-EED518BBDFD3}"/>
          </ac:spMkLst>
        </pc:spChg>
        <pc:picChg chg="add del">
          <ac:chgData name="Cristiano Cusin" userId="d70b02cc5eafa7bf" providerId="LiveId" clId="{FF939691-6134-4EDA-9475-B90738F41461}" dt="2019-03-28T14:55:23.199" v="4957" actId="478"/>
          <ac:picMkLst>
            <pc:docMk/>
            <pc:sldMk cId="3480404129" sldId="388"/>
            <ac:picMk id="6" creationId="{FFE9F351-6B84-45D7-BA71-7DD8D57081AC}"/>
          </ac:picMkLst>
        </pc:picChg>
      </pc:sldChg>
      <pc:sldChg chg="addSp delSp modSp add">
        <pc:chgData name="Cristiano Cusin" userId="d70b02cc5eafa7bf" providerId="LiveId" clId="{FF939691-6134-4EDA-9475-B90738F41461}" dt="2019-03-28T15:00:05.226" v="4981"/>
        <pc:sldMkLst>
          <pc:docMk/>
          <pc:sldMk cId="2797000953" sldId="389"/>
        </pc:sldMkLst>
        <pc:spChg chg="mod">
          <ac:chgData name="Cristiano Cusin" userId="d70b02cc5eafa7bf" providerId="LiveId" clId="{FF939691-6134-4EDA-9475-B90738F41461}" dt="2019-03-28T14:55:37.315" v="4960" actId="108"/>
          <ac:spMkLst>
            <pc:docMk/>
            <pc:sldMk cId="2797000953" sldId="389"/>
            <ac:spMk id="2" creationId="{D44FE941-D539-4EB5-8C7D-713F90070150}"/>
          </ac:spMkLst>
        </pc:spChg>
        <pc:spChg chg="mod">
          <ac:chgData name="Cristiano Cusin" userId="d70b02cc5eafa7bf" providerId="LiveId" clId="{FF939691-6134-4EDA-9475-B90738F41461}" dt="2019-03-28T14:56:39.322" v="4978" actId="20577"/>
          <ac:spMkLst>
            <pc:docMk/>
            <pc:sldMk cId="2797000953" sldId="389"/>
            <ac:spMk id="7" creationId="{0E44CD25-B989-468D-ADA5-EED518BBDFD3}"/>
          </ac:spMkLst>
        </pc:spChg>
        <pc:picChg chg="add del">
          <ac:chgData name="Cristiano Cusin" userId="d70b02cc5eafa7bf" providerId="LiveId" clId="{FF939691-6134-4EDA-9475-B90738F41461}" dt="2019-03-28T15:00:05.226" v="4981"/>
          <ac:picMkLst>
            <pc:docMk/>
            <pc:sldMk cId="2797000953" sldId="389"/>
            <ac:picMk id="3" creationId="{0F9D5ED4-643C-4964-914C-28C5919385A7}"/>
          </ac:picMkLst>
        </pc:picChg>
      </pc:sldChg>
      <pc:sldChg chg="addSp delSp modSp add">
        <pc:chgData name="Cristiano Cusin" userId="d70b02cc5eafa7bf" providerId="LiveId" clId="{FF939691-6134-4EDA-9475-B90738F41461}" dt="2019-03-28T15:31:30.643" v="6180" actId="14100"/>
        <pc:sldMkLst>
          <pc:docMk/>
          <pc:sldMk cId="3654444864" sldId="390"/>
        </pc:sldMkLst>
        <pc:spChg chg="del">
          <ac:chgData name="Cristiano Cusin" userId="d70b02cc5eafa7bf" providerId="LiveId" clId="{FF939691-6134-4EDA-9475-B90738F41461}" dt="2019-03-28T15:00:53.615" v="4989" actId="478"/>
          <ac:spMkLst>
            <pc:docMk/>
            <pc:sldMk cId="3654444864" sldId="390"/>
            <ac:spMk id="2" creationId="{C480601A-62BA-43AE-AA3A-E2D32A7C9A5A}"/>
          </ac:spMkLst>
        </pc:spChg>
        <pc:spChg chg="del">
          <ac:chgData name="Cristiano Cusin" userId="d70b02cc5eafa7bf" providerId="LiveId" clId="{FF939691-6134-4EDA-9475-B90738F41461}" dt="2019-03-28T15:00:56.118" v="4990" actId="478"/>
          <ac:spMkLst>
            <pc:docMk/>
            <pc:sldMk cId="3654444864" sldId="390"/>
            <ac:spMk id="3" creationId="{D8DFD36A-126B-42AE-8FBC-0C4B40FAABF9}"/>
          </ac:spMkLst>
        </pc:spChg>
        <pc:spChg chg="del mod">
          <ac:chgData name="Cristiano Cusin" userId="d70b02cc5eafa7bf" providerId="LiveId" clId="{FF939691-6134-4EDA-9475-B90738F41461}" dt="2019-03-28T15:22:22.717" v="6073" actId="478"/>
          <ac:spMkLst>
            <pc:docMk/>
            <pc:sldMk cId="3654444864" sldId="390"/>
            <ac:spMk id="4" creationId="{C53B3561-EC65-4B09-8F48-14FC4891BD2C}"/>
          </ac:spMkLst>
        </pc:spChg>
        <pc:spChg chg="add mod">
          <ac:chgData name="Cristiano Cusin" userId="d70b02cc5eafa7bf" providerId="LiveId" clId="{FF939691-6134-4EDA-9475-B90738F41461}" dt="2019-03-28T15:22:01.026" v="6067" actId="1582"/>
          <ac:spMkLst>
            <pc:docMk/>
            <pc:sldMk cId="3654444864" sldId="390"/>
            <ac:spMk id="6" creationId="{3A15835E-369A-4C26-AA2A-72AEBBDF66D5}"/>
          </ac:spMkLst>
        </pc:spChg>
        <pc:spChg chg="add mod">
          <ac:chgData name="Cristiano Cusin" userId="d70b02cc5eafa7bf" providerId="LiveId" clId="{FF939691-6134-4EDA-9475-B90738F41461}" dt="2019-03-28T15:19:35.322" v="6031" actId="1076"/>
          <ac:spMkLst>
            <pc:docMk/>
            <pc:sldMk cId="3654444864" sldId="390"/>
            <ac:spMk id="7" creationId="{5EF65C3D-34C6-49B2-A8E8-80EB2368481B}"/>
          </ac:spMkLst>
        </pc:spChg>
        <pc:spChg chg="add mod">
          <ac:chgData name="Cristiano Cusin" userId="d70b02cc5eafa7bf" providerId="LiveId" clId="{FF939691-6134-4EDA-9475-B90738F41461}" dt="2019-03-28T15:18:27.993" v="6020" actId="14100"/>
          <ac:spMkLst>
            <pc:docMk/>
            <pc:sldMk cId="3654444864" sldId="390"/>
            <ac:spMk id="8" creationId="{0056618A-D109-469F-AC3A-85C127F93437}"/>
          </ac:spMkLst>
        </pc:spChg>
        <pc:spChg chg="add mod">
          <ac:chgData name="Cristiano Cusin" userId="d70b02cc5eafa7bf" providerId="LiveId" clId="{FF939691-6134-4EDA-9475-B90738F41461}" dt="2019-03-28T15:18:48.613" v="6023" actId="1076"/>
          <ac:spMkLst>
            <pc:docMk/>
            <pc:sldMk cId="3654444864" sldId="390"/>
            <ac:spMk id="9" creationId="{A69F95EB-EA8D-4240-B88C-1BC59DE0F77B}"/>
          </ac:spMkLst>
        </pc:spChg>
        <pc:spChg chg="add mod">
          <ac:chgData name="Cristiano Cusin" userId="d70b02cc5eafa7bf" providerId="LiveId" clId="{FF939691-6134-4EDA-9475-B90738F41461}" dt="2019-03-28T15:20:01.207" v="6038" actId="1076"/>
          <ac:spMkLst>
            <pc:docMk/>
            <pc:sldMk cId="3654444864" sldId="390"/>
            <ac:spMk id="10" creationId="{2C196810-503A-462A-9475-6D9F11014644}"/>
          </ac:spMkLst>
        </pc:spChg>
        <pc:spChg chg="add mod">
          <ac:chgData name="Cristiano Cusin" userId="d70b02cc5eafa7bf" providerId="LiveId" clId="{FF939691-6134-4EDA-9475-B90738F41461}" dt="2019-03-28T15:20:11.651" v="6041" actId="1076"/>
          <ac:spMkLst>
            <pc:docMk/>
            <pc:sldMk cId="3654444864" sldId="390"/>
            <ac:spMk id="11" creationId="{2EF5591A-DC11-4BD3-960D-F27FA02DD42F}"/>
          </ac:spMkLst>
        </pc:spChg>
        <pc:spChg chg="add del mod">
          <ac:chgData name="Cristiano Cusin" userId="d70b02cc5eafa7bf" providerId="LiveId" clId="{FF939691-6134-4EDA-9475-B90738F41461}" dt="2019-03-28T15:11:15.387" v="5747" actId="478"/>
          <ac:spMkLst>
            <pc:docMk/>
            <pc:sldMk cId="3654444864" sldId="390"/>
            <ac:spMk id="12" creationId="{2ECBBE52-24C9-406E-BA52-5AC62F2B859B}"/>
          </ac:spMkLst>
        </pc:spChg>
        <pc:spChg chg="add mod">
          <ac:chgData name="Cristiano Cusin" userId="d70b02cc5eafa7bf" providerId="LiveId" clId="{FF939691-6134-4EDA-9475-B90738F41461}" dt="2019-03-28T15:29:42.379" v="6149" actId="1076"/>
          <ac:spMkLst>
            <pc:docMk/>
            <pc:sldMk cId="3654444864" sldId="390"/>
            <ac:spMk id="13" creationId="{FB2768F2-372B-4582-902E-C693CBF7524F}"/>
          </ac:spMkLst>
        </pc:spChg>
        <pc:spChg chg="add mod">
          <ac:chgData name="Cristiano Cusin" userId="d70b02cc5eafa7bf" providerId="LiveId" clId="{FF939691-6134-4EDA-9475-B90738F41461}" dt="2019-03-28T15:19:12.230" v="6027" actId="1076"/>
          <ac:spMkLst>
            <pc:docMk/>
            <pc:sldMk cId="3654444864" sldId="390"/>
            <ac:spMk id="14" creationId="{6166F7EB-A0EC-4472-9847-813223EFB0E6}"/>
          </ac:spMkLst>
        </pc:spChg>
        <pc:spChg chg="add del mod">
          <ac:chgData name="Cristiano Cusin" userId="d70b02cc5eafa7bf" providerId="LiveId" clId="{FF939691-6134-4EDA-9475-B90738F41461}" dt="2019-03-28T15:11:17.589" v="5748" actId="478"/>
          <ac:spMkLst>
            <pc:docMk/>
            <pc:sldMk cId="3654444864" sldId="390"/>
            <ac:spMk id="15" creationId="{8A8CACE0-A033-4D40-8209-E5424E71C2F4}"/>
          </ac:spMkLst>
        </pc:spChg>
        <pc:spChg chg="add mod">
          <ac:chgData name="Cristiano Cusin" userId="d70b02cc5eafa7bf" providerId="LiveId" clId="{FF939691-6134-4EDA-9475-B90738F41461}" dt="2019-03-28T15:28:28.475" v="6138" actId="1076"/>
          <ac:spMkLst>
            <pc:docMk/>
            <pc:sldMk cId="3654444864" sldId="390"/>
            <ac:spMk id="16" creationId="{D725FA44-5EF3-410D-81F9-48B1D430BC56}"/>
          </ac:spMkLst>
        </pc:spChg>
        <pc:spChg chg="add mod">
          <ac:chgData name="Cristiano Cusin" userId="d70b02cc5eafa7bf" providerId="LiveId" clId="{FF939691-6134-4EDA-9475-B90738F41461}" dt="2019-03-28T15:29:36.449" v="6148" actId="1076"/>
          <ac:spMkLst>
            <pc:docMk/>
            <pc:sldMk cId="3654444864" sldId="390"/>
            <ac:spMk id="17" creationId="{ED638F7D-0EFC-40FF-8A47-B8361F037D6D}"/>
          </ac:spMkLst>
        </pc:spChg>
        <pc:spChg chg="add mod">
          <ac:chgData name="Cristiano Cusin" userId="d70b02cc5eafa7bf" providerId="LiveId" clId="{FF939691-6134-4EDA-9475-B90738F41461}" dt="2019-03-28T15:29:28.581" v="6147" actId="1076"/>
          <ac:spMkLst>
            <pc:docMk/>
            <pc:sldMk cId="3654444864" sldId="390"/>
            <ac:spMk id="18" creationId="{F0CF189A-EFE6-4F3F-B222-E2A04164732B}"/>
          </ac:spMkLst>
        </pc:spChg>
        <pc:spChg chg="add mod">
          <ac:chgData name="Cristiano Cusin" userId="d70b02cc5eafa7bf" providerId="LiveId" clId="{FF939691-6134-4EDA-9475-B90738F41461}" dt="2019-03-28T15:26:16.600" v="6113" actId="1076"/>
          <ac:spMkLst>
            <pc:docMk/>
            <pc:sldMk cId="3654444864" sldId="390"/>
            <ac:spMk id="19" creationId="{53C0F4E2-4DE6-4D75-8FE8-42D26FE79CF9}"/>
          </ac:spMkLst>
        </pc:spChg>
        <pc:spChg chg="add mod">
          <ac:chgData name="Cristiano Cusin" userId="d70b02cc5eafa7bf" providerId="LiveId" clId="{FF939691-6134-4EDA-9475-B90738F41461}" dt="2019-03-28T15:22:29.390" v="6074" actId="1076"/>
          <ac:spMkLst>
            <pc:docMk/>
            <pc:sldMk cId="3654444864" sldId="390"/>
            <ac:spMk id="20" creationId="{FCCDEC1C-34CB-4DB7-A5D7-A4D956A85BAB}"/>
          </ac:spMkLst>
        </pc:spChg>
        <pc:spChg chg="add mod">
          <ac:chgData name="Cristiano Cusin" userId="d70b02cc5eafa7bf" providerId="LiveId" clId="{FF939691-6134-4EDA-9475-B90738F41461}" dt="2019-03-28T15:17:11.212" v="6000" actId="1076"/>
          <ac:spMkLst>
            <pc:docMk/>
            <pc:sldMk cId="3654444864" sldId="390"/>
            <ac:spMk id="21" creationId="{3FC57E15-9B04-40E5-9A9F-ED8BD1F5DEFF}"/>
          </ac:spMkLst>
        </pc:spChg>
        <pc:spChg chg="add mod">
          <ac:chgData name="Cristiano Cusin" userId="d70b02cc5eafa7bf" providerId="LiveId" clId="{FF939691-6134-4EDA-9475-B90738F41461}" dt="2019-03-28T15:23:06.269" v="6081" actId="1076"/>
          <ac:spMkLst>
            <pc:docMk/>
            <pc:sldMk cId="3654444864" sldId="390"/>
            <ac:spMk id="22" creationId="{556A92D3-97C6-497E-8782-BD14560CBD69}"/>
          </ac:spMkLst>
        </pc:spChg>
        <pc:spChg chg="add mod">
          <ac:chgData name="Cristiano Cusin" userId="d70b02cc5eafa7bf" providerId="LiveId" clId="{FF939691-6134-4EDA-9475-B90738F41461}" dt="2019-03-28T15:20:26.455" v="6045" actId="1076"/>
          <ac:spMkLst>
            <pc:docMk/>
            <pc:sldMk cId="3654444864" sldId="390"/>
            <ac:spMk id="23" creationId="{EC1449C9-063D-4778-BE9D-ABEC563DCB8D}"/>
          </ac:spMkLst>
        </pc:spChg>
        <pc:spChg chg="add mod">
          <ac:chgData name="Cristiano Cusin" userId="d70b02cc5eafa7bf" providerId="LiveId" clId="{FF939691-6134-4EDA-9475-B90738F41461}" dt="2019-03-28T15:31:28.079" v="6179" actId="1076"/>
          <ac:spMkLst>
            <pc:docMk/>
            <pc:sldMk cId="3654444864" sldId="390"/>
            <ac:spMk id="24" creationId="{3B7B0181-7C3D-465B-A18E-A47CE2827B98}"/>
          </ac:spMkLst>
        </pc:spChg>
        <pc:picChg chg="add del mod modCrop">
          <ac:chgData name="Cristiano Cusin" userId="d70b02cc5eafa7bf" providerId="LiveId" clId="{FF939691-6134-4EDA-9475-B90738F41461}" dt="2019-03-28T15:10:53.220" v="5744" actId="478"/>
          <ac:picMkLst>
            <pc:docMk/>
            <pc:sldMk cId="3654444864" sldId="390"/>
            <ac:picMk id="5" creationId="{0F442D67-B04E-4E51-BFF7-577285B3E5ED}"/>
          </ac:picMkLst>
        </pc:picChg>
        <pc:cxnChg chg="add mod">
          <ac:chgData name="Cristiano Cusin" userId="d70b02cc5eafa7bf" providerId="LiveId" clId="{FF939691-6134-4EDA-9475-B90738F41461}" dt="2019-03-28T15:30:16.383" v="6158" actId="1582"/>
          <ac:cxnSpMkLst>
            <pc:docMk/>
            <pc:sldMk cId="3654444864" sldId="390"/>
            <ac:cxnSpMk id="26" creationId="{12D90661-870A-44E0-AAC7-3A9DC4F5562E}"/>
          </ac:cxnSpMkLst>
        </pc:cxnChg>
        <pc:cxnChg chg="add mod">
          <ac:chgData name="Cristiano Cusin" userId="d70b02cc5eafa7bf" providerId="LiveId" clId="{FF939691-6134-4EDA-9475-B90738F41461}" dt="2019-03-28T15:30:31.732" v="6163" actId="108"/>
          <ac:cxnSpMkLst>
            <pc:docMk/>
            <pc:sldMk cId="3654444864" sldId="390"/>
            <ac:cxnSpMk id="29" creationId="{3C6CEE3F-A63F-46BA-8210-7808CDB31E2B}"/>
          </ac:cxnSpMkLst>
        </pc:cxnChg>
        <pc:cxnChg chg="add mod">
          <ac:chgData name="Cristiano Cusin" userId="d70b02cc5eafa7bf" providerId="LiveId" clId="{FF939691-6134-4EDA-9475-B90738F41461}" dt="2019-03-28T15:30:34.017" v="6164" actId="108"/>
          <ac:cxnSpMkLst>
            <pc:docMk/>
            <pc:sldMk cId="3654444864" sldId="390"/>
            <ac:cxnSpMk id="30" creationId="{DBD359B0-5653-4C99-BAEF-6C63C222CB77}"/>
          </ac:cxnSpMkLst>
        </pc:cxnChg>
        <pc:cxnChg chg="add mod">
          <ac:chgData name="Cristiano Cusin" userId="d70b02cc5eafa7bf" providerId="LiveId" clId="{FF939691-6134-4EDA-9475-B90738F41461}" dt="2019-03-28T15:30:39.142" v="6166" actId="108"/>
          <ac:cxnSpMkLst>
            <pc:docMk/>
            <pc:sldMk cId="3654444864" sldId="390"/>
            <ac:cxnSpMk id="31" creationId="{25E8830A-CEB9-4472-B797-33B6E54FC374}"/>
          </ac:cxnSpMkLst>
        </pc:cxnChg>
        <pc:cxnChg chg="add mod">
          <ac:chgData name="Cristiano Cusin" userId="d70b02cc5eafa7bf" providerId="LiveId" clId="{FF939691-6134-4EDA-9475-B90738F41461}" dt="2019-03-28T15:30:21.368" v="6160" actId="108"/>
          <ac:cxnSpMkLst>
            <pc:docMk/>
            <pc:sldMk cId="3654444864" sldId="390"/>
            <ac:cxnSpMk id="41" creationId="{DD24B8F4-0706-4D26-AFC6-277638061475}"/>
          </ac:cxnSpMkLst>
        </pc:cxnChg>
        <pc:cxnChg chg="add del mod">
          <ac:chgData name="Cristiano Cusin" userId="d70b02cc5eafa7bf" providerId="LiveId" clId="{FF939691-6134-4EDA-9475-B90738F41461}" dt="2019-03-28T15:21:01.592" v="6055" actId="478"/>
          <ac:cxnSpMkLst>
            <pc:docMk/>
            <pc:sldMk cId="3654444864" sldId="390"/>
            <ac:cxnSpMk id="42" creationId="{4F0BA214-C843-4638-8AAE-76D2F3DB2A58}"/>
          </ac:cxnSpMkLst>
        </pc:cxnChg>
        <pc:cxnChg chg="add mod">
          <ac:chgData name="Cristiano Cusin" userId="d70b02cc5eafa7bf" providerId="LiveId" clId="{FF939691-6134-4EDA-9475-B90738F41461}" dt="2019-03-28T15:30:46.674" v="6169" actId="108"/>
          <ac:cxnSpMkLst>
            <pc:docMk/>
            <pc:sldMk cId="3654444864" sldId="390"/>
            <ac:cxnSpMk id="43" creationId="{443C8DAE-8A76-4343-8503-6C1C06737093}"/>
          </ac:cxnSpMkLst>
        </pc:cxnChg>
        <pc:cxnChg chg="add mod">
          <ac:chgData name="Cristiano Cusin" userId="d70b02cc5eafa7bf" providerId="LiveId" clId="{FF939691-6134-4EDA-9475-B90738F41461}" dt="2019-03-28T15:31:07.034" v="6175" actId="108"/>
          <ac:cxnSpMkLst>
            <pc:docMk/>
            <pc:sldMk cId="3654444864" sldId="390"/>
            <ac:cxnSpMk id="52" creationId="{446C351D-BD16-44AB-9C88-61E960743B9D}"/>
          </ac:cxnSpMkLst>
        </pc:cxnChg>
        <pc:cxnChg chg="add del mod">
          <ac:chgData name="Cristiano Cusin" userId="d70b02cc5eafa7bf" providerId="LiveId" clId="{FF939691-6134-4EDA-9475-B90738F41461}" dt="2019-03-28T15:23:12.654" v="6082" actId="478"/>
          <ac:cxnSpMkLst>
            <pc:docMk/>
            <pc:sldMk cId="3654444864" sldId="390"/>
            <ac:cxnSpMk id="55" creationId="{490EC8D1-1E96-45FE-86F2-7E3C3637183A}"/>
          </ac:cxnSpMkLst>
        </pc:cxnChg>
        <pc:cxnChg chg="add del mod">
          <ac:chgData name="Cristiano Cusin" userId="d70b02cc5eafa7bf" providerId="LiveId" clId="{FF939691-6134-4EDA-9475-B90738F41461}" dt="2019-03-28T15:28:30.709" v="6139" actId="478"/>
          <ac:cxnSpMkLst>
            <pc:docMk/>
            <pc:sldMk cId="3654444864" sldId="390"/>
            <ac:cxnSpMk id="58" creationId="{3BDB7E74-D15A-4477-8B14-A83D95F57AD5}"/>
          </ac:cxnSpMkLst>
        </pc:cxnChg>
        <pc:cxnChg chg="add del">
          <ac:chgData name="Cristiano Cusin" userId="d70b02cc5eafa7bf" providerId="LiveId" clId="{FF939691-6134-4EDA-9475-B90738F41461}" dt="2019-03-28T15:23:02.676" v="6080" actId="478"/>
          <ac:cxnSpMkLst>
            <pc:docMk/>
            <pc:sldMk cId="3654444864" sldId="390"/>
            <ac:cxnSpMk id="62" creationId="{F738F1F1-5BEC-4E8A-B3E9-B4120397F87E}"/>
          </ac:cxnSpMkLst>
        </pc:cxnChg>
        <pc:cxnChg chg="add mod">
          <ac:chgData name="Cristiano Cusin" userId="d70b02cc5eafa7bf" providerId="LiveId" clId="{FF939691-6134-4EDA-9475-B90738F41461}" dt="2019-03-28T15:30:26.568" v="6161" actId="108"/>
          <ac:cxnSpMkLst>
            <pc:docMk/>
            <pc:sldMk cId="3654444864" sldId="390"/>
            <ac:cxnSpMk id="64" creationId="{D661038C-3266-49FA-A81C-856079662D3A}"/>
          </ac:cxnSpMkLst>
        </pc:cxnChg>
        <pc:cxnChg chg="add mod">
          <ac:chgData name="Cristiano Cusin" userId="d70b02cc5eafa7bf" providerId="LiveId" clId="{FF939691-6134-4EDA-9475-B90738F41461}" dt="2019-03-28T15:30:29.114" v="6162" actId="108"/>
          <ac:cxnSpMkLst>
            <pc:docMk/>
            <pc:sldMk cId="3654444864" sldId="390"/>
            <ac:cxnSpMk id="67" creationId="{B419698B-3D4F-46B6-9C03-B6B50A51E352}"/>
          </ac:cxnSpMkLst>
        </pc:cxnChg>
        <pc:cxnChg chg="add mod">
          <ac:chgData name="Cristiano Cusin" userId="d70b02cc5eafa7bf" providerId="LiveId" clId="{FF939691-6134-4EDA-9475-B90738F41461}" dt="2019-03-28T15:30:42.032" v="6167" actId="108"/>
          <ac:cxnSpMkLst>
            <pc:docMk/>
            <pc:sldMk cId="3654444864" sldId="390"/>
            <ac:cxnSpMk id="70" creationId="{47918EC6-76B3-46D8-9542-9D1939C544F0}"/>
          </ac:cxnSpMkLst>
        </pc:cxnChg>
        <pc:cxnChg chg="add del mod">
          <ac:chgData name="Cristiano Cusin" userId="d70b02cc5eafa7bf" providerId="LiveId" clId="{FF939691-6134-4EDA-9475-B90738F41461}" dt="2019-03-28T15:29:52.910" v="6152" actId="478"/>
          <ac:cxnSpMkLst>
            <pc:docMk/>
            <pc:sldMk cId="3654444864" sldId="390"/>
            <ac:cxnSpMk id="73" creationId="{7024C778-732F-4E27-8FAD-7F913CA9BAE8}"/>
          </ac:cxnSpMkLst>
        </pc:cxnChg>
        <pc:cxnChg chg="add del mod">
          <ac:chgData name="Cristiano Cusin" userId="d70b02cc5eafa7bf" providerId="LiveId" clId="{FF939691-6134-4EDA-9475-B90738F41461}" dt="2019-03-28T15:27:51.085" v="6129" actId="478"/>
          <ac:cxnSpMkLst>
            <pc:docMk/>
            <pc:sldMk cId="3654444864" sldId="390"/>
            <ac:cxnSpMk id="76" creationId="{FD9F4EC4-2950-4BC5-952F-DC30D181012A}"/>
          </ac:cxnSpMkLst>
        </pc:cxnChg>
        <pc:cxnChg chg="add mod">
          <ac:chgData name="Cristiano Cusin" userId="d70b02cc5eafa7bf" providerId="LiveId" clId="{FF939691-6134-4EDA-9475-B90738F41461}" dt="2019-03-28T15:30:35.987" v="6165" actId="108"/>
          <ac:cxnSpMkLst>
            <pc:docMk/>
            <pc:sldMk cId="3654444864" sldId="390"/>
            <ac:cxnSpMk id="79" creationId="{B6C249BB-A04B-4DA0-9603-B450101B43B3}"/>
          </ac:cxnSpMkLst>
        </pc:cxnChg>
        <pc:cxnChg chg="add mod">
          <ac:chgData name="Cristiano Cusin" userId="d70b02cc5eafa7bf" providerId="LiveId" clId="{FF939691-6134-4EDA-9475-B90738F41461}" dt="2019-03-28T15:31:28.079" v="6179" actId="1076"/>
          <ac:cxnSpMkLst>
            <pc:docMk/>
            <pc:sldMk cId="3654444864" sldId="390"/>
            <ac:cxnSpMk id="82" creationId="{C46BE4F2-D190-4618-9A98-0F151AE4AA62}"/>
          </ac:cxnSpMkLst>
        </pc:cxnChg>
        <pc:cxnChg chg="add mod">
          <ac:chgData name="Cristiano Cusin" userId="d70b02cc5eafa7bf" providerId="LiveId" clId="{FF939691-6134-4EDA-9475-B90738F41461}" dt="2019-03-28T15:31:28.079" v="6179" actId="1076"/>
          <ac:cxnSpMkLst>
            <pc:docMk/>
            <pc:sldMk cId="3654444864" sldId="390"/>
            <ac:cxnSpMk id="86" creationId="{A27E71CB-0157-4E52-9B3F-0436F4511745}"/>
          </ac:cxnSpMkLst>
        </pc:cxnChg>
        <pc:cxnChg chg="add mod">
          <ac:chgData name="Cristiano Cusin" userId="d70b02cc5eafa7bf" providerId="LiveId" clId="{FF939691-6134-4EDA-9475-B90738F41461}" dt="2019-03-28T15:31:30.643" v="6180" actId="14100"/>
          <ac:cxnSpMkLst>
            <pc:docMk/>
            <pc:sldMk cId="3654444864" sldId="390"/>
            <ac:cxnSpMk id="89" creationId="{E86E6548-948C-4538-90FE-14AA8DA36128}"/>
          </ac:cxnSpMkLst>
        </pc:cxnChg>
        <pc:cxnChg chg="add mod">
          <ac:chgData name="Cristiano Cusin" userId="d70b02cc5eafa7bf" providerId="LiveId" clId="{FF939691-6134-4EDA-9475-B90738F41461}" dt="2019-03-28T15:29:36.449" v="6148" actId="1076"/>
          <ac:cxnSpMkLst>
            <pc:docMk/>
            <pc:sldMk cId="3654444864" sldId="390"/>
            <ac:cxnSpMk id="115" creationId="{6BF0A2FB-4048-4453-890D-7B9AB1A55E05}"/>
          </ac:cxnSpMkLst>
        </pc:cxnChg>
        <pc:cxnChg chg="add mod">
          <ac:chgData name="Cristiano Cusin" userId="d70b02cc5eafa7bf" providerId="LiveId" clId="{FF939691-6134-4EDA-9475-B90738F41461}" dt="2019-03-28T15:30:50.033" v="6170" actId="108"/>
          <ac:cxnSpMkLst>
            <pc:docMk/>
            <pc:sldMk cId="3654444864" sldId="390"/>
            <ac:cxnSpMk id="122" creationId="{22825D80-18FA-4830-892B-D5E4FB388C1C}"/>
          </ac:cxnSpMkLst>
        </pc:cxnChg>
        <pc:cxnChg chg="add mod">
          <ac:chgData name="Cristiano Cusin" userId="d70b02cc5eafa7bf" providerId="LiveId" clId="{FF939691-6134-4EDA-9475-B90738F41461}" dt="2019-03-28T15:30:52.572" v="6171" actId="108"/>
          <ac:cxnSpMkLst>
            <pc:docMk/>
            <pc:sldMk cId="3654444864" sldId="390"/>
            <ac:cxnSpMk id="125" creationId="{7475A178-2864-468A-A41D-09F666FE7246}"/>
          </ac:cxnSpMkLst>
        </pc:cxnChg>
        <pc:cxnChg chg="add mod">
          <ac:chgData name="Cristiano Cusin" userId="d70b02cc5eafa7bf" providerId="LiveId" clId="{FF939691-6134-4EDA-9475-B90738F41461}" dt="2019-03-28T15:30:44.360" v="6168" actId="108"/>
          <ac:cxnSpMkLst>
            <pc:docMk/>
            <pc:sldMk cId="3654444864" sldId="390"/>
            <ac:cxnSpMk id="136" creationId="{4F69FCEE-1E2E-4CC9-B51A-D16491AB2661}"/>
          </ac:cxnSpMkLst>
        </pc:cxnChg>
      </pc:sldChg>
      <pc:sldChg chg="addSp delSp modSp add">
        <pc:chgData name="Cristiano Cusin" userId="d70b02cc5eafa7bf" providerId="LiveId" clId="{FF939691-6134-4EDA-9475-B90738F41461}" dt="2019-03-28T15:13:00.191" v="5837" actId="14100"/>
        <pc:sldMkLst>
          <pc:docMk/>
          <pc:sldMk cId="1872106176" sldId="391"/>
        </pc:sldMkLst>
        <pc:spChg chg="mod">
          <ac:chgData name="Cristiano Cusin" userId="d70b02cc5eafa7bf" providerId="LiveId" clId="{FF939691-6134-4EDA-9475-B90738F41461}" dt="2019-03-28T15:12:51.302" v="5835" actId="20577"/>
          <ac:spMkLst>
            <pc:docMk/>
            <pc:sldMk cId="1872106176" sldId="391"/>
            <ac:spMk id="2" creationId="{804953EC-ECC1-4226-B876-2858DA48A8BB}"/>
          </ac:spMkLst>
        </pc:spChg>
        <pc:spChg chg="del">
          <ac:chgData name="Cristiano Cusin" userId="d70b02cc5eafa7bf" providerId="LiveId" clId="{FF939691-6134-4EDA-9475-B90738F41461}" dt="2019-03-28T15:12:06.640" v="5762" actId="478"/>
          <ac:spMkLst>
            <pc:docMk/>
            <pc:sldMk cId="1872106176" sldId="391"/>
            <ac:spMk id="3" creationId="{12B5322F-AB7B-4BD7-9C72-6D1F8F73240D}"/>
          </ac:spMkLst>
        </pc:spChg>
        <pc:spChg chg="add mod">
          <ac:chgData name="Cristiano Cusin" userId="d70b02cc5eafa7bf" providerId="LiveId" clId="{FF939691-6134-4EDA-9475-B90738F41461}" dt="2019-03-28T15:12:56.270" v="5836" actId="1076"/>
          <ac:spMkLst>
            <pc:docMk/>
            <pc:sldMk cId="1872106176" sldId="391"/>
            <ac:spMk id="5" creationId="{C5EB4FC0-A9E4-4C51-A444-2E98DBD12D68}"/>
          </ac:spMkLst>
        </pc:spChg>
        <pc:picChg chg="add mod">
          <ac:chgData name="Cristiano Cusin" userId="d70b02cc5eafa7bf" providerId="LiveId" clId="{FF939691-6134-4EDA-9475-B90738F41461}" dt="2019-03-28T15:13:00.191" v="5837" actId="14100"/>
          <ac:picMkLst>
            <pc:docMk/>
            <pc:sldMk cId="1872106176" sldId="391"/>
            <ac:picMk id="6" creationId="{79019564-2343-4B5B-B73A-5CE5DAC52958}"/>
          </ac:picMkLst>
        </pc:picChg>
      </pc:sldChg>
      <pc:sldChg chg="addSp delSp modSp add ord">
        <pc:chgData name="Cristiano Cusin" userId="d70b02cc5eafa7bf" providerId="LiveId" clId="{FF939691-6134-4EDA-9475-B90738F41461}" dt="2019-04-08T17:32:50.343" v="7663" actId="1076"/>
        <pc:sldMkLst>
          <pc:docMk/>
          <pc:sldMk cId="292284666" sldId="392"/>
        </pc:sldMkLst>
        <pc:spChg chg="add mod">
          <ac:chgData name="Cristiano Cusin" userId="d70b02cc5eafa7bf" providerId="LiveId" clId="{FF939691-6134-4EDA-9475-B90738F41461}" dt="2019-03-28T15:51:44.707" v="6430" actId="1076"/>
          <ac:spMkLst>
            <pc:docMk/>
            <pc:sldMk cId="292284666" sldId="392"/>
            <ac:spMk id="4" creationId="{A00F562C-CDCD-4C75-BC98-7BCB73FD27B5}"/>
          </ac:spMkLst>
        </pc:spChg>
        <pc:spChg chg="add del mod">
          <ac:chgData name="Cristiano Cusin" userId="d70b02cc5eafa7bf" providerId="LiveId" clId="{FF939691-6134-4EDA-9475-B90738F41461}" dt="2019-03-28T15:45:44.907" v="6402" actId="478"/>
          <ac:spMkLst>
            <pc:docMk/>
            <pc:sldMk cId="292284666" sldId="392"/>
            <ac:spMk id="6" creationId="{784A5A6B-A0B3-4E97-837E-653F3E9EDEED}"/>
          </ac:spMkLst>
        </pc:spChg>
        <pc:spChg chg="add mod">
          <ac:chgData name="Cristiano Cusin" userId="d70b02cc5eafa7bf" providerId="LiveId" clId="{FF939691-6134-4EDA-9475-B90738F41461}" dt="2019-03-28T15:54:41.700" v="6455" actId="14100"/>
          <ac:spMkLst>
            <pc:docMk/>
            <pc:sldMk cId="292284666" sldId="392"/>
            <ac:spMk id="7" creationId="{5FB31266-0331-419B-B259-370AA3B3E45B}"/>
          </ac:spMkLst>
        </pc:spChg>
        <pc:spChg chg="add del mod">
          <ac:chgData name="Cristiano Cusin" userId="d70b02cc5eafa7bf" providerId="LiveId" clId="{FF939691-6134-4EDA-9475-B90738F41461}" dt="2019-03-28T15:51:38.130" v="6428" actId="1076"/>
          <ac:spMkLst>
            <pc:docMk/>
            <pc:sldMk cId="292284666" sldId="392"/>
            <ac:spMk id="11" creationId="{3F3B0321-0998-4B7B-AE7D-9EE82C1F44C2}"/>
          </ac:spMkLst>
        </pc:spChg>
        <pc:spChg chg="add del mod">
          <ac:chgData name="Cristiano Cusin" userId="d70b02cc5eafa7bf" providerId="LiveId" clId="{FF939691-6134-4EDA-9475-B90738F41461}" dt="2019-03-28T15:45:29.414" v="6400" actId="478"/>
          <ac:spMkLst>
            <pc:docMk/>
            <pc:sldMk cId="292284666" sldId="392"/>
            <ac:spMk id="12" creationId="{E0236264-030C-4544-BEFB-863A698E77C8}"/>
          </ac:spMkLst>
        </pc:spChg>
        <pc:spChg chg="del mod">
          <ac:chgData name="Cristiano Cusin" userId="d70b02cc5eafa7bf" providerId="LiveId" clId="{FF939691-6134-4EDA-9475-B90738F41461}" dt="2019-03-28T15:46:44.384" v="6415" actId="478"/>
          <ac:spMkLst>
            <pc:docMk/>
            <pc:sldMk cId="292284666" sldId="392"/>
            <ac:spMk id="13" creationId="{CCC2B7B1-BF94-4AB4-8E9B-4AE5325DC70A}"/>
          </ac:spMkLst>
        </pc:spChg>
        <pc:spChg chg="add mod">
          <ac:chgData name="Cristiano Cusin" userId="d70b02cc5eafa7bf" providerId="LiveId" clId="{FF939691-6134-4EDA-9475-B90738F41461}" dt="2019-03-28T15:54:35.436" v="6453" actId="1076"/>
          <ac:spMkLst>
            <pc:docMk/>
            <pc:sldMk cId="292284666" sldId="392"/>
            <ac:spMk id="14" creationId="{0A1A68E1-2486-489C-94D0-F8D4F7D2473C}"/>
          </ac:spMkLst>
        </pc:spChg>
        <pc:spChg chg="add mod">
          <ac:chgData name="Cristiano Cusin" userId="d70b02cc5eafa7bf" providerId="LiveId" clId="{FF939691-6134-4EDA-9475-B90738F41461}" dt="2019-03-28T15:54:48.044" v="6456" actId="1076"/>
          <ac:spMkLst>
            <pc:docMk/>
            <pc:sldMk cId="292284666" sldId="392"/>
            <ac:spMk id="15" creationId="{FAF0AC63-DC17-4DED-8839-098F1D95050A}"/>
          </ac:spMkLst>
        </pc:spChg>
        <pc:spChg chg="add mod">
          <ac:chgData name="Cristiano Cusin" userId="d70b02cc5eafa7bf" providerId="LiveId" clId="{FF939691-6134-4EDA-9475-B90738F41461}" dt="2019-03-28T15:55:01.871" v="6460" actId="1076"/>
          <ac:spMkLst>
            <pc:docMk/>
            <pc:sldMk cId="292284666" sldId="392"/>
            <ac:spMk id="16" creationId="{5B34009E-DD30-4D8B-8C68-33653510C779}"/>
          </ac:spMkLst>
        </pc:spChg>
        <pc:spChg chg="add mod">
          <ac:chgData name="Cristiano Cusin" userId="d70b02cc5eafa7bf" providerId="LiveId" clId="{FF939691-6134-4EDA-9475-B90738F41461}" dt="2019-04-08T17:32:50.343" v="7663" actId="1076"/>
          <ac:spMkLst>
            <pc:docMk/>
            <pc:sldMk cId="292284666" sldId="392"/>
            <ac:spMk id="17" creationId="{7321A176-950C-4FBB-9FE7-11846D835068}"/>
          </ac:spMkLst>
        </pc:spChg>
        <pc:spChg chg="add del mod">
          <ac:chgData name="Cristiano Cusin" userId="d70b02cc5eafa7bf" providerId="LiveId" clId="{FF939691-6134-4EDA-9475-B90738F41461}" dt="2019-03-28T15:40:19.634" v="6337"/>
          <ac:spMkLst>
            <pc:docMk/>
            <pc:sldMk cId="292284666" sldId="392"/>
            <ac:spMk id="17" creationId="{CF5D1358-D2E5-4D28-ABE5-D5C28748748D}"/>
          </ac:spMkLst>
        </pc:spChg>
        <pc:spChg chg="add mod">
          <ac:chgData name="Cristiano Cusin" userId="d70b02cc5eafa7bf" providerId="LiveId" clId="{FF939691-6134-4EDA-9475-B90738F41461}" dt="2019-04-08T17:31:37.983" v="7661" actId="20577"/>
          <ac:spMkLst>
            <pc:docMk/>
            <pc:sldMk cId="292284666" sldId="392"/>
            <ac:spMk id="18" creationId="{2443FF6D-2EFA-4242-B340-1F0831FE181C}"/>
          </ac:spMkLst>
        </pc:spChg>
        <pc:spChg chg="add mod">
          <ac:chgData name="Cristiano Cusin" userId="d70b02cc5eafa7bf" providerId="LiveId" clId="{FF939691-6134-4EDA-9475-B90738F41461}" dt="2019-04-08T17:30:34.151" v="7655" actId="20577"/>
          <ac:spMkLst>
            <pc:docMk/>
            <pc:sldMk cId="292284666" sldId="392"/>
            <ac:spMk id="19" creationId="{DC645690-7ED5-488E-B2EE-770C887F5527}"/>
          </ac:spMkLst>
        </pc:spChg>
        <pc:spChg chg="add mod">
          <ac:chgData name="Cristiano Cusin" userId="d70b02cc5eafa7bf" providerId="LiveId" clId="{FF939691-6134-4EDA-9475-B90738F41461}" dt="2019-03-28T15:54:39.326" v="6454" actId="14100"/>
          <ac:spMkLst>
            <pc:docMk/>
            <pc:sldMk cId="292284666" sldId="392"/>
            <ac:spMk id="20" creationId="{45728A28-C885-43EA-9F14-0D1D7B9FE094}"/>
          </ac:spMkLst>
        </pc:spChg>
        <pc:spChg chg="add mod">
          <ac:chgData name="Cristiano Cusin" userId="d70b02cc5eafa7bf" providerId="LiveId" clId="{FF939691-6134-4EDA-9475-B90738F41461}" dt="2019-03-28T15:54:31.827" v="6452" actId="14100"/>
          <ac:spMkLst>
            <pc:docMk/>
            <pc:sldMk cId="292284666" sldId="392"/>
            <ac:spMk id="21" creationId="{26ECAEF9-E05F-4046-9FA7-017E2D51C851}"/>
          </ac:spMkLst>
        </pc:spChg>
        <pc:spChg chg="add mod">
          <ac:chgData name="Cristiano Cusin" userId="d70b02cc5eafa7bf" providerId="LiveId" clId="{FF939691-6134-4EDA-9475-B90738F41461}" dt="2019-03-28T15:55:39.061" v="6468" actId="1076"/>
          <ac:spMkLst>
            <pc:docMk/>
            <pc:sldMk cId="292284666" sldId="392"/>
            <ac:spMk id="22" creationId="{AA1957FD-5B15-4BE1-9DCE-2721451F9995}"/>
          </ac:spMkLst>
        </pc:spChg>
        <pc:spChg chg="add mod">
          <ac:chgData name="Cristiano Cusin" userId="d70b02cc5eafa7bf" providerId="LiveId" clId="{FF939691-6134-4EDA-9475-B90738F41461}" dt="2019-03-28T15:55:14.342" v="6463" actId="14100"/>
          <ac:spMkLst>
            <pc:docMk/>
            <pc:sldMk cId="292284666" sldId="392"/>
            <ac:spMk id="23" creationId="{F1FAFF5A-D4BB-4165-B450-8628EB26E3BB}"/>
          </ac:spMkLst>
        </pc:spChg>
        <pc:spChg chg="add mod">
          <ac:chgData name="Cristiano Cusin" userId="d70b02cc5eafa7bf" providerId="LiveId" clId="{FF939691-6134-4EDA-9475-B90738F41461}" dt="2019-03-28T15:55:47.880" v="6470" actId="14100"/>
          <ac:spMkLst>
            <pc:docMk/>
            <pc:sldMk cId="292284666" sldId="392"/>
            <ac:spMk id="24" creationId="{93C83490-2BBE-4D68-9559-D00BD95D3296}"/>
          </ac:spMkLst>
        </pc:spChg>
        <pc:spChg chg="add mod">
          <ac:chgData name="Cristiano Cusin" userId="d70b02cc5eafa7bf" providerId="LiveId" clId="{FF939691-6134-4EDA-9475-B90738F41461}" dt="2019-04-08T17:32:50.343" v="7663" actId="1076"/>
          <ac:spMkLst>
            <pc:docMk/>
            <pc:sldMk cId="292284666" sldId="392"/>
            <ac:spMk id="25" creationId="{E9AC71E5-D295-4DA6-A190-C3E858E977FF}"/>
          </ac:spMkLst>
        </pc:spChg>
        <pc:spChg chg="add mod">
          <ac:chgData name="Cristiano Cusin" userId="d70b02cc5eafa7bf" providerId="LiveId" clId="{FF939691-6134-4EDA-9475-B90738F41461}" dt="2019-04-08T17:32:50.343" v="7663" actId="1076"/>
          <ac:spMkLst>
            <pc:docMk/>
            <pc:sldMk cId="292284666" sldId="392"/>
            <ac:spMk id="26" creationId="{F0BFD3C0-BC1C-4026-A351-7E683E87D8A1}"/>
          </ac:spMkLst>
        </pc:spChg>
        <pc:spChg chg="add mod">
          <ac:chgData name="Cristiano Cusin" userId="d70b02cc5eafa7bf" providerId="LiveId" clId="{FF939691-6134-4EDA-9475-B90738F41461}" dt="2019-04-08T17:32:50.343" v="7663" actId="1076"/>
          <ac:spMkLst>
            <pc:docMk/>
            <pc:sldMk cId="292284666" sldId="392"/>
            <ac:spMk id="27" creationId="{6CD028D2-711F-4DA3-B3A6-3CF7EED9CAF7}"/>
          </ac:spMkLst>
        </pc:spChg>
        <pc:spChg chg="add mod">
          <ac:chgData name="Cristiano Cusin" userId="d70b02cc5eafa7bf" providerId="LiveId" clId="{FF939691-6134-4EDA-9475-B90738F41461}" dt="2019-04-08T17:32:50.343" v="7663" actId="1076"/>
          <ac:spMkLst>
            <pc:docMk/>
            <pc:sldMk cId="292284666" sldId="392"/>
            <ac:spMk id="28" creationId="{821EFE8B-E389-45A2-8067-C4CFB2F7AE97}"/>
          </ac:spMkLst>
        </pc:spChg>
        <pc:spChg chg="add mod">
          <ac:chgData name="Cristiano Cusin" userId="d70b02cc5eafa7bf" providerId="LiveId" clId="{FF939691-6134-4EDA-9475-B90738F41461}" dt="2019-04-08T17:32:50.343" v="7663" actId="1076"/>
          <ac:spMkLst>
            <pc:docMk/>
            <pc:sldMk cId="292284666" sldId="392"/>
            <ac:spMk id="29" creationId="{CE907828-2C78-461E-880B-19976D343AFD}"/>
          </ac:spMkLst>
        </pc:spChg>
        <pc:graphicFrameChg chg="add del mod modGraphic">
          <ac:chgData name="Cristiano Cusin" userId="d70b02cc5eafa7bf" providerId="LiveId" clId="{FF939691-6134-4EDA-9475-B90738F41461}" dt="2019-03-28T15:35:55.024" v="6188" actId="478"/>
          <ac:graphicFrameMkLst>
            <pc:docMk/>
            <pc:sldMk cId="292284666" sldId="392"/>
            <ac:graphicFrameMk id="2" creationId="{31C46E11-898C-4638-AF07-C9BCF1C19E85}"/>
          </ac:graphicFrameMkLst>
        </pc:graphicFrameChg>
        <pc:graphicFrameChg chg="add del modGraphic">
          <ac:chgData name="Cristiano Cusin" userId="d70b02cc5eafa7bf" providerId="LiveId" clId="{FF939691-6134-4EDA-9475-B90738F41461}" dt="2019-03-28T15:37:30.097" v="6208"/>
          <ac:graphicFrameMkLst>
            <pc:docMk/>
            <pc:sldMk cId="292284666" sldId="392"/>
            <ac:graphicFrameMk id="3" creationId="{60AAC2EE-95EA-40F0-9578-6677BAAFED76}"/>
          </ac:graphicFrameMkLst>
        </pc:graphicFrameChg>
      </pc:sldChg>
      <pc:sldChg chg="modSp add">
        <pc:chgData name="Cristiano Cusin" userId="d70b02cc5eafa7bf" providerId="LiveId" clId="{FF939691-6134-4EDA-9475-B90738F41461}" dt="2019-03-28T15:56:53.889" v="6476" actId="1076"/>
        <pc:sldMkLst>
          <pc:docMk/>
          <pc:sldMk cId="1786104674" sldId="393"/>
        </pc:sldMkLst>
        <pc:spChg chg="mod">
          <ac:chgData name="Cristiano Cusin" userId="d70b02cc5eafa7bf" providerId="LiveId" clId="{FF939691-6134-4EDA-9475-B90738F41461}" dt="2019-03-28T15:56:53.889" v="6476" actId="1076"/>
          <ac:spMkLst>
            <pc:docMk/>
            <pc:sldMk cId="1786104674" sldId="393"/>
            <ac:spMk id="16" creationId="{2F17B28B-843F-4DA8-BDE2-AD59043FFEFB}"/>
          </ac:spMkLst>
        </pc:spChg>
      </pc:sldChg>
      <pc:sldChg chg="addSp delSp modSp add">
        <pc:chgData name="Cristiano Cusin" userId="d70b02cc5eafa7bf" providerId="LiveId" clId="{FF939691-6134-4EDA-9475-B90738F41461}" dt="2019-03-28T16:05:43.080" v="6510" actId="478"/>
        <pc:sldMkLst>
          <pc:docMk/>
          <pc:sldMk cId="3409711420" sldId="394"/>
        </pc:sldMkLst>
        <pc:spChg chg="add del mod">
          <ac:chgData name="Cristiano Cusin" userId="d70b02cc5eafa7bf" providerId="LiveId" clId="{FF939691-6134-4EDA-9475-B90738F41461}" dt="2019-03-28T16:05:43.080" v="6510" actId="478"/>
          <ac:spMkLst>
            <pc:docMk/>
            <pc:sldMk cId="3409711420" sldId="394"/>
            <ac:spMk id="8" creationId="{495A35AB-906A-4F19-BABA-BA50D98A86E9}"/>
          </ac:spMkLst>
        </pc:spChg>
        <pc:spChg chg="mod">
          <ac:chgData name="Cristiano Cusin" userId="d70b02cc5eafa7bf" providerId="LiveId" clId="{FF939691-6134-4EDA-9475-B90738F41461}" dt="2019-03-28T15:57:33.652" v="6478" actId="13926"/>
          <ac:spMkLst>
            <pc:docMk/>
            <pc:sldMk cId="3409711420" sldId="394"/>
            <ac:spMk id="16" creationId="{2F17B28B-843F-4DA8-BDE2-AD59043FFEFB}"/>
          </ac:spMkLst>
        </pc:spChg>
      </pc:sldChg>
      <pc:sldChg chg="add">
        <pc:chgData name="Cristiano Cusin" userId="d70b02cc5eafa7bf" providerId="LiveId" clId="{FF939691-6134-4EDA-9475-B90738F41461}" dt="2019-03-28T16:05:39.268" v="6509"/>
        <pc:sldMkLst>
          <pc:docMk/>
          <pc:sldMk cId="1969103197" sldId="395"/>
        </pc:sldMkLst>
      </pc:sldChg>
      <pc:sldChg chg="modSp add">
        <pc:chgData name="Cristiano Cusin" userId="d70b02cc5eafa7bf" providerId="LiveId" clId="{FF939691-6134-4EDA-9475-B90738F41461}" dt="2019-03-28T16:05:59.217" v="6513" actId="13926"/>
        <pc:sldMkLst>
          <pc:docMk/>
          <pc:sldMk cId="3816497311" sldId="396"/>
        </pc:sldMkLst>
        <pc:spChg chg="mod">
          <ac:chgData name="Cristiano Cusin" userId="d70b02cc5eafa7bf" providerId="LiveId" clId="{FF939691-6134-4EDA-9475-B90738F41461}" dt="2019-03-28T16:05:59.217" v="6513" actId="13926"/>
          <ac:spMkLst>
            <pc:docMk/>
            <pc:sldMk cId="3816497311" sldId="396"/>
            <ac:spMk id="16" creationId="{2F17B28B-843F-4DA8-BDE2-AD59043FFEFB}"/>
          </ac:spMkLst>
        </pc:spChg>
      </pc:sldChg>
      <pc:sldChg chg="addSp modSp add">
        <pc:chgData name="Cristiano Cusin" userId="d70b02cc5eafa7bf" providerId="LiveId" clId="{FF939691-6134-4EDA-9475-B90738F41461}" dt="2019-03-28T16:08:26.847" v="6659" actId="20577"/>
        <pc:sldMkLst>
          <pc:docMk/>
          <pc:sldMk cId="3954013258" sldId="397"/>
        </pc:sldMkLst>
        <pc:spChg chg="add mod">
          <ac:chgData name="Cristiano Cusin" userId="d70b02cc5eafa7bf" providerId="LiveId" clId="{FF939691-6134-4EDA-9475-B90738F41461}" dt="2019-03-28T16:08:26.847" v="6659" actId="20577"/>
          <ac:spMkLst>
            <pc:docMk/>
            <pc:sldMk cId="3954013258" sldId="397"/>
            <ac:spMk id="8" creationId="{8F66AC2C-517C-43BE-8E37-BDBA41A68EB9}"/>
          </ac:spMkLst>
        </pc:spChg>
      </pc:sldChg>
      <pc:sldChg chg="addSp modSp add">
        <pc:chgData name="Cristiano Cusin" userId="d70b02cc5eafa7bf" providerId="LiveId" clId="{FF939691-6134-4EDA-9475-B90738F41461}" dt="2019-03-28T16:14:17.701" v="6673" actId="207"/>
        <pc:sldMkLst>
          <pc:docMk/>
          <pc:sldMk cId="4004543626" sldId="400"/>
        </pc:sldMkLst>
        <pc:spChg chg="add mod">
          <ac:chgData name="Cristiano Cusin" userId="d70b02cc5eafa7bf" providerId="LiveId" clId="{FF939691-6134-4EDA-9475-B90738F41461}" dt="2019-03-28T16:14:17.701" v="6673" actId="207"/>
          <ac:spMkLst>
            <pc:docMk/>
            <pc:sldMk cId="4004543626" sldId="400"/>
            <ac:spMk id="2" creationId="{FD09D6F6-A324-4EE4-BB91-B79EE5879DA3}"/>
          </ac:spMkLst>
        </pc:spChg>
      </pc:sldChg>
      <pc:sldChg chg="addSp modSp add">
        <pc:chgData name="Cristiano Cusin" userId="d70b02cc5eafa7bf" providerId="LiveId" clId="{FF939691-6134-4EDA-9475-B90738F41461}" dt="2019-03-28T16:14:41.175" v="6676" actId="1076"/>
        <pc:sldMkLst>
          <pc:docMk/>
          <pc:sldMk cId="3965915802" sldId="401"/>
        </pc:sldMkLst>
        <pc:spChg chg="add mod">
          <ac:chgData name="Cristiano Cusin" userId="d70b02cc5eafa7bf" providerId="LiveId" clId="{FF939691-6134-4EDA-9475-B90738F41461}" dt="2019-03-28T16:14:41.175" v="6676" actId="1076"/>
          <ac:spMkLst>
            <pc:docMk/>
            <pc:sldMk cId="3965915802" sldId="401"/>
            <ac:spMk id="33" creationId="{293D546A-F26A-4C57-AAFF-18ED276F89FF}"/>
          </ac:spMkLst>
        </pc:spChg>
      </pc:sldChg>
      <pc:sldChg chg="addSp modSp add">
        <pc:chgData name="Cristiano Cusin" userId="d70b02cc5eafa7bf" providerId="LiveId" clId="{FF939691-6134-4EDA-9475-B90738F41461}" dt="2019-03-28T16:15:19.082" v="6680" actId="1076"/>
        <pc:sldMkLst>
          <pc:docMk/>
          <pc:sldMk cId="4264955200" sldId="402"/>
        </pc:sldMkLst>
        <pc:spChg chg="add mod">
          <ac:chgData name="Cristiano Cusin" userId="d70b02cc5eafa7bf" providerId="LiveId" clId="{FF939691-6134-4EDA-9475-B90738F41461}" dt="2019-03-28T16:15:19.082" v="6680" actId="1076"/>
          <ac:spMkLst>
            <pc:docMk/>
            <pc:sldMk cId="4264955200" sldId="402"/>
            <ac:spMk id="34" creationId="{4423F779-830C-4D00-A411-5B639D413117}"/>
          </ac:spMkLst>
        </pc:spChg>
      </pc:sldChg>
      <pc:sldChg chg="addSp delSp modSp add">
        <pc:chgData name="Cristiano Cusin" userId="d70b02cc5eafa7bf" providerId="LiveId" clId="{FF939691-6134-4EDA-9475-B90738F41461}" dt="2019-04-08T17:38:17.199" v="7775" actId="20577"/>
        <pc:sldMkLst>
          <pc:docMk/>
          <pc:sldMk cId="978176491" sldId="403"/>
        </pc:sldMkLst>
        <pc:spChg chg="del">
          <ac:chgData name="Cristiano Cusin" userId="d70b02cc5eafa7bf" providerId="LiveId" clId="{FF939691-6134-4EDA-9475-B90738F41461}" dt="2019-03-28T16:15:38.671" v="6682" actId="478"/>
          <ac:spMkLst>
            <pc:docMk/>
            <pc:sldMk cId="978176491" sldId="403"/>
            <ac:spMk id="2" creationId="{FD09D6F6-A324-4EE4-BB91-B79EE5879DA3}"/>
          </ac:spMkLst>
        </pc:spChg>
        <pc:spChg chg="del">
          <ac:chgData name="Cristiano Cusin" userId="d70b02cc5eafa7bf" providerId="LiveId" clId="{FF939691-6134-4EDA-9475-B90738F41461}" dt="2019-03-28T16:15:38.671" v="6682" actId="478"/>
          <ac:spMkLst>
            <pc:docMk/>
            <pc:sldMk cId="978176491" sldId="403"/>
            <ac:spMk id="3" creationId="{8D38647F-552E-433D-B166-57E3B928DC32}"/>
          </ac:spMkLst>
        </pc:spChg>
        <pc:spChg chg="del">
          <ac:chgData name="Cristiano Cusin" userId="d70b02cc5eafa7bf" providerId="LiveId" clId="{FF939691-6134-4EDA-9475-B90738F41461}" dt="2019-03-28T16:15:44.759" v="6683" actId="478"/>
          <ac:spMkLst>
            <pc:docMk/>
            <pc:sldMk cId="978176491" sldId="403"/>
            <ac:spMk id="8" creationId="{4F078379-02BD-4DF9-B30A-C586661A69F8}"/>
          </ac:spMkLst>
        </pc:spChg>
        <pc:spChg chg="add mod">
          <ac:chgData name="Cristiano Cusin" userId="d70b02cc5eafa7bf" providerId="LiveId" clId="{FF939691-6134-4EDA-9475-B90738F41461}" dt="2019-04-08T17:38:17.199" v="7775" actId="20577"/>
          <ac:spMkLst>
            <pc:docMk/>
            <pc:sldMk cId="978176491" sldId="403"/>
            <ac:spMk id="8" creationId="{CA3C5418-08AC-49E0-80BC-213BBC055371}"/>
          </ac:spMkLst>
        </pc:spChg>
        <pc:spChg chg="del">
          <ac:chgData name="Cristiano Cusin" userId="d70b02cc5eafa7bf" providerId="LiveId" clId="{FF939691-6134-4EDA-9475-B90738F41461}" dt="2019-03-28T16:15:38.671" v="6682" actId="478"/>
          <ac:spMkLst>
            <pc:docMk/>
            <pc:sldMk cId="978176491" sldId="403"/>
            <ac:spMk id="14" creationId="{363984D0-F9DA-4E2A-A048-A32A70FB5A80}"/>
          </ac:spMkLst>
        </pc:spChg>
        <pc:spChg chg="del">
          <ac:chgData name="Cristiano Cusin" userId="d70b02cc5eafa7bf" providerId="LiveId" clId="{FF939691-6134-4EDA-9475-B90738F41461}" dt="2019-03-28T16:15:38.671" v="6682" actId="478"/>
          <ac:spMkLst>
            <pc:docMk/>
            <pc:sldMk cId="978176491" sldId="403"/>
            <ac:spMk id="15" creationId="{22CF1706-5991-4AFF-ABFF-DB07F3AFD6DF}"/>
          </ac:spMkLst>
        </pc:spChg>
        <pc:spChg chg="del">
          <ac:chgData name="Cristiano Cusin" userId="d70b02cc5eafa7bf" providerId="LiveId" clId="{FF939691-6134-4EDA-9475-B90738F41461}" dt="2019-03-28T16:15:38.671" v="6682" actId="478"/>
          <ac:spMkLst>
            <pc:docMk/>
            <pc:sldMk cId="978176491" sldId="403"/>
            <ac:spMk id="16" creationId="{0B915DEC-5B7B-4C17-85EF-4672C8971089}"/>
          </ac:spMkLst>
        </pc:spChg>
        <pc:spChg chg="mod">
          <ac:chgData name="Cristiano Cusin" userId="d70b02cc5eafa7bf" providerId="LiveId" clId="{FF939691-6134-4EDA-9475-B90738F41461}" dt="2019-03-28T16:16:06.874" v="6687" actId="1076"/>
          <ac:spMkLst>
            <pc:docMk/>
            <pc:sldMk cId="978176491" sldId="403"/>
            <ac:spMk id="19" creationId="{9A48DED1-C48C-466A-9A56-66CF49D0AE91}"/>
          </ac:spMkLst>
        </pc:spChg>
        <pc:spChg chg="mod">
          <ac:chgData name="Cristiano Cusin" userId="d70b02cc5eafa7bf" providerId="LiveId" clId="{FF939691-6134-4EDA-9475-B90738F41461}" dt="2019-03-28T16:16:06.874" v="6687" actId="1076"/>
          <ac:spMkLst>
            <pc:docMk/>
            <pc:sldMk cId="978176491" sldId="403"/>
            <ac:spMk id="20" creationId="{418C104D-EA88-47FD-A1AB-E07EA5545EE5}"/>
          </ac:spMkLst>
        </pc:spChg>
        <pc:spChg chg="del">
          <ac:chgData name="Cristiano Cusin" userId="d70b02cc5eafa7bf" providerId="LiveId" clId="{FF939691-6134-4EDA-9475-B90738F41461}" dt="2019-03-28T16:15:44.759" v="6683" actId="478"/>
          <ac:spMkLst>
            <pc:docMk/>
            <pc:sldMk cId="978176491" sldId="403"/>
            <ac:spMk id="23" creationId="{B0AE0EF9-486D-4BE1-9EA3-3C41D403E7A7}"/>
          </ac:spMkLst>
        </pc:spChg>
        <pc:spChg chg="del">
          <ac:chgData name="Cristiano Cusin" userId="d70b02cc5eafa7bf" providerId="LiveId" clId="{FF939691-6134-4EDA-9475-B90738F41461}" dt="2019-03-28T16:15:44.759" v="6683" actId="478"/>
          <ac:spMkLst>
            <pc:docMk/>
            <pc:sldMk cId="978176491" sldId="403"/>
            <ac:spMk id="24" creationId="{D788026C-F24C-41A0-9807-B8E982BA5476}"/>
          </ac:spMkLst>
        </pc:spChg>
        <pc:spChg chg="del">
          <ac:chgData name="Cristiano Cusin" userId="d70b02cc5eafa7bf" providerId="LiveId" clId="{FF939691-6134-4EDA-9475-B90738F41461}" dt="2019-03-28T16:15:44.759" v="6683" actId="478"/>
          <ac:spMkLst>
            <pc:docMk/>
            <pc:sldMk cId="978176491" sldId="403"/>
            <ac:spMk id="25" creationId="{0C936DF1-F742-465B-BDA2-1B7A239CC9C7}"/>
          </ac:spMkLst>
        </pc:spChg>
        <pc:spChg chg="del">
          <ac:chgData name="Cristiano Cusin" userId="d70b02cc5eafa7bf" providerId="LiveId" clId="{FF939691-6134-4EDA-9475-B90738F41461}" dt="2019-03-28T16:15:44.759" v="6683" actId="478"/>
          <ac:spMkLst>
            <pc:docMk/>
            <pc:sldMk cId="978176491" sldId="403"/>
            <ac:spMk id="26" creationId="{E784463B-8CF1-485B-BC6B-6072B384519B}"/>
          </ac:spMkLst>
        </pc:spChg>
        <pc:spChg chg="del">
          <ac:chgData name="Cristiano Cusin" userId="d70b02cc5eafa7bf" providerId="LiveId" clId="{FF939691-6134-4EDA-9475-B90738F41461}" dt="2019-03-28T16:15:44.759" v="6683" actId="478"/>
          <ac:spMkLst>
            <pc:docMk/>
            <pc:sldMk cId="978176491" sldId="403"/>
            <ac:spMk id="27" creationId="{5D8A0E4D-D928-4136-B902-B97169794D7C}"/>
          </ac:spMkLst>
        </pc:spChg>
        <pc:spChg chg="del">
          <ac:chgData name="Cristiano Cusin" userId="d70b02cc5eafa7bf" providerId="LiveId" clId="{FF939691-6134-4EDA-9475-B90738F41461}" dt="2019-03-28T16:15:38.671" v="6682" actId="478"/>
          <ac:spMkLst>
            <pc:docMk/>
            <pc:sldMk cId="978176491" sldId="403"/>
            <ac:spMk id="28" creationId="{12E95896-C6EB-4719-8041-D43C95DDFBC3}"/>
          </ac:spMkLst>
        </pc:spChg>
        <pc:spChg chg="del">
          <ac:chgData name="Cristiano Cusin" userId="d70b02cc5eafa7bf" providerId="LiveId" clId="{FF939691-6134-4EDA-9475-B90738F41461}" dt="2019-03-28T16:15:38.671" v="6682" actId="478"/>
          <ac:spMkLst>
            <pc:docMk/>
            <pc:sldMk cId="978176491" sldId="403"/>
            <ac:spMk id="29" creationId="{87605BEF-0381-4A2A-AA97-219F6930E9FC}"/>
          </ac:spMkLst>
        </pc:spChg>
        <pc:spChg chg="mod">
          <ac:chgData name="Cristiano Cusin" userId="d70b02cc5eafa7bf" providerId="LiveId" clId="{FF939691-6134-4EDA-9475-B90738F41461}" dt="2019-03-28T16:16:06.874" v="6687" actId="1076"/>
          <ac:spMkLst>
            <pc:docMk/>
            <pc:sldMk cId="978176491" sldId="403"/>
            <ac:spMk id="30" creationId="{05DB20E8-6263-4E8B-A0CA-1FD39B3E329C}"/>
          </ac:spMkLst>
        </pc:spChg>
        <pc:spChg chg="del">
          <ac:chgData name="Cristiano Cusin" userId="d70b02cc5eafa7bf" providerId="LiveId" clId="{FF939691-6134-4EDA-9475-B90738F41461}" dt="2019-03-28T16:15:44.759" v="6683" actId="478"/>
          <ac:spMkLst>
            <pc:docMk/>
            <pc:sldMk cId="978176491" sldId="403"/>
            <ac:spMk id="31" creationId="{278D0282-DB45-4A84-99EC-C159A66CE7D7}"/>
          </ac:spMkLst>
        </pc:spChg>
        <pc:spChg chg="del">
          <ac:chgData name="Cristiano Cusin" userId="d70b02cc5eafa7bf" providerId="LiveId" clId="{FF939691-6134-4EDA-9475-B90738F41461}" dt="2019-03-28T16:15:44.759" v="6683" actId="478"/>
          <ac:spMkLst>
            <pc:docMk/>
            <pc:sldMk cId="978176491" sldId="403"/>
            <ac:spMk id="32" creationId="{446361DB-B877-42DE-B364-E297E360BAD1}"/>
          </ac:spMkLst>
        </pc:spChg>
        <pc:spChg chg="del">
          <ac:chgData name="Cristiano Cusin" userId="d70b02cc5eafa7bf" providerId="LiveId" clId="{FF939691-6134-4EDA-9475-B90738F41461}" dt="2019-03-28T16:15:38.671" v="6682" actId="478"/>
          <ac:spMkLst>
            <pc:docMk/>
            <pc:sldMk cId="978176491" sldId="403"/>
            <ac:spMk id="33" creationId="{293D546A-F26A-4C57-AAFF-18ED276F89FF}"/>
          </ac:spMkLst>
        </pc:spChg>
        <pc:spChg chg="del">
          <ac:chgData name="Cristiano Cusin" userId="d70b02cc5eafa7bf" providerId="LiveId" clId="{FF939691-6134-4EDA-9475-B90738F41461}" dt="2019-03-28T16:15:38.671" v="6682" actId="478"/>
          <ac:spMkLst>
            <pc:docMk/>
            <pc:sldMk cId="978176491" sldId="403"/>
            <ac:spMk id="34" creationId="{4423F779-830C-4D00-A411-5B639D413117}"/>
          </ac:spMkLst>
        </pc:spChg>
      </pc:sldChg>
      <pc:sldChg chg="addSp delSp modSp add">
        <pc:chgData name="Cristiano Cusin" userId="d70b02cc5eafa7bf" providerId="LiveId" clId="{FF939691-6134-4EDA-9475-B90738F41461}" dt="2019-04-08T16:42:38.224" v="7031" actId="113"/>
        <pc:sldMkLst>
          <pc:docMk/>
          <pc:sldMk cId="919992965" sldId="404"/>
        </pc:sldMkLst>
        <pc:spChg chg="add del mod">
          <ac:chgData name="Cristiano Cusin" userId="d70b02cc5eafa7bf" providerId="LiveId" clId="{FF939691-6134-4EDA-9475-B90738F41461}" dt="2019-04-08T16:37:06.104" v="6729" actId="478"/>
          <ac:spMkLst>
            <pc:docMk/>
            <pc:sldMk cId="919992965" sldId="404"/>
            <ac:spMk id="2" creationId="{221D544E-A734-43AD-9304-46D6E8013095}"/>
          </ac:spMkLst>
        </pc:spChg>
        <pc:spChg chg="add mod">
          <ac:chgData name="Cristiano Cusin" userId="d70b02cc5eafa7bf" providerId="LiveId" clId="{FF939691-6134-4EDA-9475-B90738F41461}" dt="2019-04-08T16:42:38.224" v="7031" actId="113"/>
          <ac:spMkLst>
            <pc:docMk/>
            <pc:sldMk cId="919992965" sldId="404"/>
            <ac:spMk id="3" creationId="{99A9DBE7-8D45-4589-A947-0C298743EDD8}"/>
          </ac:spMkLst>
        </pc:spChg>
      </pc:sldChg>
      <pc:sldChg chg="addSp delSp modSp add">
        <pc:chgData name="Cristiano Cusin" userId="d70b02cc5eafa7bf" providerId="LiveId" clId="{FF939691-6134-4EDA-9475-B90738F41461}" dt="2019-04-08T16:42:32.551" v="7030" actId="113"/>
        <pc:sldMkLst>
          <pc:docMk/>
          <pc:sldMk cId="2156738486" sldId="405"/>
        </pc:sldMkLst>
        <pc:spChg chg="add mod">
          <ac:chgData name="Cristiano Cusin" userId="d70b02cc5eafa7bf" providerId="LiveId" clId="{FF939691-6134-4EDA-9475-B90738F41461}" dt="2019-04-08T16:42:28.352" v="7029" actId="113"/>
          <ac:spMkLst>
            <pc:docMk/>
            <pc:sldMk cId="2156738486" sldId="405"/>
            <ac:spMk id="2" creationId="{7E946D77-7971-4DD0-9922-53CAB9FBFB39}"/>
          </ac:spMkLst>
        </pc:spChg>
        <pc:spChg chg="mod">
          <ac:chgData name="Cristiano Cusin" userId="d70b02cc5eafa7bf" providerId="LiveId" clId="{FF939691-6134-4EDA-9475-B90738F41461}" dt="2019-04-08T16:42:32.551" v="7030" actId="113"/>
          <ac:spMkLst>
            <pc:docMk/>
            <pc:sldMk cId="2156738486" sldId="405"/>
            <ac:spMk id="3" creationId="{99A9DBE7-8D45-4589-A947-0C298743EDD8}"/>
          </ac:spMkLst>
        </pc:spChg>
        <pc:spChg chg="del">
          <ac:chgData name="Cristiano Cusin" userId="d70b02cc5eafa7bf" providerId="LiveId" clId="{FF939691-6134-4EDA-9475-B90738F41461}" dt="2019-04-08T16:39:53.766" v="6973" actId="478"/>
          <ac:spMkLst>
            <pc:docMk/>
            <pc:sldMk cId="2156738486" sldId="405"/>
            <ac:spMk id="12" creationId="{E0236264-030C-4544-BEFB-863A698E77C8}"/>
          </ac:spMkLst>
        </pc:spChg>
        <pc:spChg chg="mod">
          <ac:chgData name="Cristiano Cusin" userId="d70b02cc5eafa7bf" providerId="LiveId" clId="{FF939691-6134-4EDA-9475-B90738F41461}" dt="2019-04-08T16:39:58.806" v="6974" actId="1076"/>
          <ac:spMkLst>
            <pc:docMk/>
            <pc:sldMk cId="2156738486" sldId="405"/>
            <ac:spMk id="19" creationId="{9A48DED1-C48C-466A-9A56-66CF49D0AE91}"/>
          </ac:spMkLst>
        </pc:spChg>
        <pc:spChg chg="mod">
          <ac:chgData name="Cristiano Cusin" userId="d70b02cc5eafa7bf" providerId="LiveId" clId="{FF939691-6134-4EDA-9475-B90738F41461}" dt="2019-04-08T16:39:58.806" v="6974" actId="1076"/>
          <ac:spMkLst>
            <pc:docMk/>
            <pc:sldMk cId="2156738486" sldId="405"/>
            <ac:spMk id="20" creationId="{418C104D-EA88-47FD-A1AB-E07EA5545EE5}"/>
          </ac:spMkLst>
        </pc:spChg>
        <pc:spChg chg="mod">
          <ac:chgData name="Cristiano Cusin" userId="d70b02cc5eafa7bf" providerId="LiveId" clId="{FF939691-6134-4EDA-9475-B90738F41461}" dt="2019-04-08T16:39:58.806" v="6974" actId="1076"/>
          <ac:spMkLst>
            <pc:docMk/>
            <pc:sldMk cId="2156738486" sldId="405"/>
            <ac:spMk id="30" creationId="{05DB20E8-6263-4E8B-A0CA-1FD39B3E329C}"/>
          </ac:spMkLst>
        </pc:spChg>
      </pc:sldChg>
      <pc:sldChg chg="addSp modSp add">
        <pc:chgData name="Cristiano Cusin" userId="d70b02cc5eafa7bf" providerId="LiveId" clId="{FF939691-6134-4EDA-9475-B90738F41461}" dt="2019-04-08T16:42:42.919" v="7032" actId="208"/>
        <pc:sldMkLst>
          <pc:docMk/>
          <pc:sldMk cId="255752203" sldId="406"/>
        </pc:sldMkLst>
        <pc:spChg chg="mod">
          <ac:chgData name="Cristiano Cusin" userId="d70b02cc5eafa7bf" providerId="LiveId" clId="{FF939691-6134-4EDA-9475-B90738F41461}" dt="2019-04-08T16:42:18.280" v="7027" actId="113"/>
          <ac:spMkLst>
            <pc:docMk/>
            <pc:sldMk cId="255752203" sldId="406"/>
            <ac:spMk id="2" creationId="{7E946D77-7971-4DD0-9922-53CAB9FBFB39}"/>
          </ac:spMkLst>
        </pc:spChg>
        <pc:spChg chg="mod">
          <ac:chgData name="Cristiano Cusin" userId="d70b02cc5eafa7bf" providerId="LiveId" clId="{FF939691-6134-4EDA-9475-B90738F41461}" dt="2019-04-08T16:42:10.368" v="7026"/>
          <ac:spMkLst>
            <pc:docMk/>
            <pc:sldMk cId="255752203" sldId="406"/>
            <ac:spMk id="3" creationId="{99A9DBE7-8D45-4589-A947-0C298743EDD8}"/>
          </ac:spMkLst>
        </pc:spChg>
        <pc:spChg chg="add mod">
          <ac:chgData name="Cristiano Cusin" userId="d70b02cc5eafa7bf" providerId="LiveId" clId="{FF939691-6134-4EDA-9475-B90738F41461}" dt="2019-04-08T16:42:42.919" v="7032" actId="208"/>
          <ac:spMkLst>
            <pc:docMk/>
            <pc:sldMk cId="255752203" sldId="406"/>
            <ac:spMk id="4" creationId="{259D6F09-F8C6-48BB-B341-538B4DC956C6}"/>
          </ac:spMkLst>
        </pc:spChg>
      </pc:sldChg>
      <pc:sldChg chg="addSp delSp modSp add">
        <pc:chgData name="Cristiano Cusin" userId="d70b02cc5eafa7bf" providerId="LiveId" clId="{FF939691-6134-4EDA-9475-B90738F41461}" dt="2019-04-08T16:46:49.751" v="7135" actId="208"/>
        <pc:sldMkLst>
          <pc:docMk/>
          <pc:sldMk cId="1064137305" sldId="407"/>
        </pc:sldMkLst>
        <pc:spChg chg="add mod">
          <ac:chgData name="Cristiano Cusin" userId="d70b02cc5eafa7bf" providerId="LiveId" clId="{FF939691-6134-4EDA-9475-B90738F41461}" dt="2019-04-08T16:46:49.751" v="7135" actId="208"/>
          <ac:spMkLst>
            <pc:docMk/>
            <pc:sldMk cId="1064137305" sldId="407"/>
            <ac:spMk id="2" creationId="{DD4FBE15-7139-4228-B7A1-38585A8AF195}"/>
          </ac:spMkLst>
        </pc:spChg>
        <pc:spChg chg="del">
          <ac:chgData name="Cristiano Cusin" userId="d70b02cc5eafa7bf" providerId="LiveId" clId="{FF939691-6134-4EDA-9475-B90738F41461}" dt="2019-04-08T16:44:03.207" v="7039" actId="478"/>
          <ac:spMkLst>
            <pc:docMk/>
            <pc:sldMk cId="1064137305" sldId="407"/>
            <ac:spMk id="12" creationId="{E0236264-030C-4544-BEFB-863A698E77C8}"/>
          </ac:spMkLst>
        </pc:spChg>
        <pc:spChg chg="mod">
          <ac:chgData name="Cristiano Cusin" userId="d70b02cc5eafa7bf" providerId="LiveId" clId="{FF939691-6134-4EDA-9475-B90738F41461}" dt="2019-04-08T16:44:07.422" v="7040" actId="1076"/>
          <ac:spMkLst>
            <pc:docMk/>
            <pc:sldMk cId="1064137305" sldId="407"/>
            <ac:spMk id="19" creationId="{9A48DED1-C48C-466A-9A56-66CF49D0AE91}"/>
          </ac:spMkLst>
        </pc:spChg>
        <pc:spChg chg="mod">
          <ac:chgData name="Cristiano Cusin" userId="d70b02cc5eafa7bf" providerId="LiveId" clId="{FF939691-6134-4EDA-9475-B90738F41461}" dt="2019-04-08T16:44:07.422" v="7040" actId="1076"/>
          <ac:spMkLst>
            <pc:docMk/>
            <pc:sldMk cId="1064137305" sldId="407"/>
            <ac:spMk id="20" creationId="{418C104D-EA88-47FD-A1AB-E07EA5545EE5}"/>
          </ac:spMkLst>
        </pc:spChg>
        <pc:spChg chg="mod">
          <ac:chgData name="Cristiano Cusin" userId="d70b02cc5eafa7bf" providerId="LiveId" clId="{FF939691-6134-4EDA-9475-B90738F41461}" dt="2019-04-08T16:44:07.422" v="7040" actId="1076"/>
          <ac:spMkLst>
            <pc:docMk/>
            <pc:sldMk cId="1064137305" sldId="407"/>
            <ac:spMk id="30" creationId="{05DB20E8-6263-4E8B-A0CA-1FD39B3E329C}"/>
          </ac:spMkLst>
        </pc:spChg>
      </pc:sldChg>
      <pc:sldChg chg="addSp delSp modSp add">
        <pc:chgData name="Cristiano Cusin" userId="d70b02cc5eafa7bf" providerId="LiveId" clId="{FF939691-6134-4EDA-9475-B90738F41461}" dt="2019-04-08T16:49:21.504" v="7302" actId="478"/>
        <pc:sldMkLst>
          <pc:docMk/>
          <pc:sldMk cId="2005668974" sldId="408"/>
        </pc:sldMkLst>
        <pc:spChg chg="add mod">
          <ac:chgData name="Cristiano Cusin" userId="d70b02cc5eafa7bf" providerId="LiveId" clId="{FF939691-6134-4EDA-9475-B90738F41461}" dt="2019-04-08T16:48:36.367" v="7299" actId="20577"/>
          <ac:spMkLst>
            <pc:docMk/>
            <pc:sldMk cId="2005668974" sldId="408"/>
            <ac:spMk id="9" creationId="{47A20E8F-289D-4F3F-AA9E-A1E5E2B07E7C}"/>
          </ac:spMkLst>
        </pc:spChg>
        <pc:spChg chg="add del">
          <ac:chgData name="Cristiano Cusin" userId="d70b02cc5eafa7bf" providerId="LiveId" clId="{FF939691-6134-4EDA-9475-B90738F41461}" dt="2019-04-08T16:49:21.504" v="7302" actId="478"/>
          <ac:spMkLst>
            <pc:docMk/>
            <pc:sldMk cId="2005668974" sldId="408"/>
            <ac:spMk id="11" creationId="{EF67023D-4C1A-4D6D-9622-31CC2DB0FAE3}"/>
          </ac:spMkLst>
        </pc:spChg>
      </pc:sldChg>
      <pc:sldChg chg="modSp add">
        <pc:chgData name="Cristiano Cusin" userId="d70b02cc5eafa7bf" providerId="LiveId" clId="{FF939691-6134-4EDA-9475-B90738F41461}" dt="2019-04-08T16:49:29.071" v="7303" actId="1076"/>
        <pc:sldMkLst>
          <pc:docMk/>
          <pc:sldMk cId="94174802" sldId="409"/>
        </pc:sldMkLst>
        <pc:spChg chg="mod">
          <ac:chgData name="Cristiano Cusin" userId="d70b02cc5eafa7bf" providerId="LiveId" clId="{FF939691-6134-4EDA-9475-B90738F41461}" dt="2019-04-08T16:49:29.071" v="7303" actId="1076"/>
          <ac:spMkLst>
            <pc:docMk/>
            <pc:sldMk cId="94174802" sldId="409"/>
            <ac:spMk id="11" creationId="{EF67023D-4C1A-4D6D-9622-31CC2DB0FAE3}"/>
          </ac:spMkLst>
        </pc:spChg>
      </pc:sldChg>
      <pc:sldChg chg="addSp modSp add">
        <pc:chgData name="Cristiano Cusin" userId="d70b02cc5eafa7bf" providerId="LiveId" clId="{FF939691-6134-4EDA-9475-B90738F41461}" dt="2019-04-08T17:38:54.856" v="7802" actId="6549"/>
        <pc:sldMkLst>
          <pc:docMk/>
          <pc:sldMk cId="893154620" sldId="410"/>
        </pc:sldMkLst>
        <pc:spChg chg="mod">
          <ac:chgData name="Cristiano Cusin" userId="d70b02cc5eafa7bf" providerId="LiveId" clId="{FF939691-6134-4EDA-9475-B90738F41461}" dt="2019-04-08T17:05:43.849" v="7580" actId="1076"/>
          <ac:spMkLst>
            <pc:docMk/>
            <pc:sldMk cId="893154620" sldId="410"/>
            <ac:spMk id="2" creationId="{E959676F-AEB7-4CED-B0E8-AD00E6E14EEB}"/>
          </ac:spMkLst>
        </pc:spChg>
        <pc:spChg chg="mod">
          <ac:chgData name="Cristiano Cusin" userId="d70b02cc5eafa7bf" providerId="LiveId" clId="{FF939691-6134-4EDA-9475-B90738F41461}" dt="2019-04-08T17:05:34.081" v="7578" actId="14100"/>
          <ac:spMkLst>
            <pc:docMk/>
            <pc:sldMk cId="893154620" sldId="410"/>
            <ac:spMk id="3" creationId="{F2B36B64-4896-4DB8-A93E-29E1399F75D3}"/>
          </ac:spMkLst>
        </pc:spChg>
        <pc:spChg chg="mod">
          <ac:chgData name="Cristiano Cusin" userId="d70b02cc5eafa7bf" providerId="LiveId" clId="{FF939691-6134-4EDA-9475-B90738F41461}" dt="2019-04-08T17:04:40.361" v="7575" actId="1076"/>
          <ac:spMkLst>
            <pc:docMk/>
            <pc:sldMk cId="893154620" sldId="410"/>
            <ac:spMk id="16" creationId="{5B34009E-DD30-4D8B-8C68-33653510C779}"/>
          </ac:spMkLst>
        </pc:spChg>
        <pc:spChg chg="mod">
          <ac:chgData name="Cristiano Cusin" userId="d70b02cc5eafa7bf" providerId="LiveId" clId="{FF939691-6134-4EDA-9475-B90738F41461}" dt="2019-04-08T17:04:36.065" v="7574" actId="1076"/>
          <ac:spMkLst>
            <pc:docMk/>
            <pc:sldMk cId="893154620" sldId="410"/>
            <ac:spMk id="17" creationId="{FC808215-B2A3-4C40-AC29-F948C2E3BD38}"/>
          </ac:spMkLst>
        </pc:spChg>
        <pc:spChg chg="mod">
          <ac:chgData name="Cristiano Cusin" userId="d70b02cc5eafa7bf" providerId="LiveId" clId="{FF939691-6134-4EDA-9475-B90738F41461}" dt="2019-04-08T17:35:12.767" v="7679" actId="20577"/>
          <ac:spMkLst>
            <pc:docMk/>
            <pc:sldMk cId="893154620" sldId="410"/>
            <ac:spMk id="18" creationId="{2443FF6D-2EFA-4242-B340-1F0831FE181C}"/>
          </ac:spMkLst>
        </pc:spChg>
        <pc:spChg chg="mod">
          <ac:chgData name="Cristiano Cusin" userId="d70b02cc5eafa7bf" providerId="LiveId" clId="{FF939691-6134-4EDA-9475-B90738F41461}" dt="2019-04-08T17:35:04.072" v="7675" actId="20577"/>
          <ac:spMkLst>
            <pc:docMk/>
            <pc:sldMk cId="893154620" sldId="410"/>
            <ac:spMk id="19" creationId="{DC645690-7ED5-488E-B2EE-770C887F5527}"/>
          </ac:spMkLst>
        </pc:spChg>
        <pc:spChg chg="mod">
          <ac:chgData name="Cristiano Cusin" userId="d70b02cc5eafa7bf" providerId="LiveId" clId="{FF939691-6134-4EDA-9475-B90738F41461}" dt="2019-04-08T17:35:19.343" v="7683" actId="20577"/>
          <ac:spMkLst>
            <pc:docMk/>
            <pc:sldMk cId="893154620" sldId="410"/>
            <ac:spMk id="25" creationId="{55840EE7-5880-4733-8A5C-97D45A0D0E3F}"/>
          </ac:spMkLst>
        </pc:spChg>
        <pc:spChg chg="mod">
          <ac:chgData name="Cristiano Cusin" userId="d70b02cc5eafa7bf" providerId="LiveId" clId="{FF939691-6134-4EDA-9475-B90738F41461}" dt="2019-04-08T17:34:55.095" v="7671" actId="20577"/>
          <ac:spMkLst>
            <pc:docMk/>
            <pc:sldMk cId="893154620" sldId="410"/>
            <ac:spMk id="26" creationId="{743F5B38-420D-49F5-9FC0-BAEB792ACFE3}"/>
          </ac:spMkLst>
        </pc:spChg>
        <pc:spChg chg="add mod">
          <ac:chgData name="Cristiano Cusin" userId="d70b02cc5eafa7bf" providerId="LiveId" clId="{FF939691-6134-4EDA-9475-B90738F41461}" dt="2019-04-08T16:50:55.351" v="7311" actId="14100"/>
          <ac:spMkLst>
            <pc:docMk/>
            <pc:sldMk cId="893154620" sldId="410"/>
            <ac:spMk id="30" creationId="{56DC5454-8BD5-479B-9D1A-41B203DDCD95}"/>
          </ac:spMkLst>
        </pc:spChg>
        <pc:spChg chg="add mod">
          <ac:chgData name="Cristiano Cusin" userId="d70b02cc5eafa7bf" providerId="LiveId" clId="{FF939691-6134-4EDA-9475-B90738F41461}" dt="2019-04-08T16:51:37.288" v="7386" actId="20577"/>
          <ac:spMkLst>
            <pc:docMk/>
            <pc:sldMk cId="893154620" sldId="410"/>
            <ac:spMk id="31" creationId="{C9D635AD-E3B1-453C-A105-8CB4676AB4CA}"/>
          </ac:spMkLst>
        </pc:spChg>
        <pc:spChg chg="add mod">
          <ac:chgData name="Cristiano Cusin" userId="d70b02cc5eafa7bf" providerId="LiveId" clId="{FF939691-6134-4EDA-9475-B90738F41461}" dt="2019-04-08T17:03:43.553" v="7556" actId="14100"/>
          <ac:spMkLst>
            <pc:docMk/>
            <pc:sldMk cId="893154620" sldId="410"/>
            <ac:spMk id="32" creationId="{29954D71-355C-4830-9458-AB643A3ED4B5}"/>
          </ac:spMkLst>
        </pc:spChg>
        <pc:spChg chg="add mod">
          <ac:chgData name="Cristiano Cusin" userId="d70b02cc5eafa7bf" providerId="LiveId" clId="{FF939691-6134-4EDA-9475-B90738F41461}" dt="2019-04-08T17:03:36.785" v="7555" actId="14100"/>
          <ac:spMkLst>
            <pc:docMk/>
            <pc:sldMk cId="893154620" sldId="410"/>
            <ac:spMk id="33" creationId="{BF880F3B-1D12-4E61-93C9-454B065E9155}"/>
          </ac:spMkLst>
        </pc:spChg>
        <pc:spChg chg="add mod">
          <ac:chgData name="Cristiano Cusin" userId="d70b02cc5eafa7bf" providerId="LiveId" clId="{FF939691-6134-4EDA-9475-B90738F41461}" dt="2019-04-08T17:03:23.663" v="7553" actId="14100"/>
          <ac:spMkLst>
            <pc:docMk/>
            <pc:sldMk cId="893154620" sldId="410"/>
            <ac:spMk id="34" creationId="{C808E2F5-4ACA-43B1-AE6E-59F736613E2E}"/>
          </ac:spMkLst>
        </pc:spChg>
        <pc:spChg chg="add mod">
          <ac:chgData name="Cristiano Cusin" userId="d70b02cc5eafa7bf" providerId="LiveId" clId="{FF939691-6134-4EDA-9475-B90738F41461}" dt="2019-04-08T17:03:30.489" v="7554" actId="14100"/>
          <ac:spMkLst>
            <pc:docMk/>
            <pc:sldMk cId="893154620" sldId="410"/>
            <ac:spMk id="35" creationId="{A4608362-CCFA-429A-ABA6-494E141876F5}"/>
          </ac:spMkLst>
        </pc:spChg>
        <pc:spChg chg="add mod">
          <ac:chgData name="Cristiano Cusin" userId="d70b02cc5eafa7bf" providerId="LiveId" clId="{FF939691-6134-4EDA-9475-B90738F41461}" dt="2019-04-08T17:04:31.441" v="7573" actId="1076"/>
          <ac:spMkLst>
            <pc:docMk/>
            <pc:sldMk cId="893154620" sldId="410"/>
            <ac:spMk id="36" creationId="{5EE04584-B736-40BA-AA66-2A2E55AF32D7}"/>
          </ac:spMkLst>
        </pc:spChg>
        <pc:spChg chg="add mod">
          <ac:chgData name="Cristiano Cusin" userId="d70b02cc5eafa7bf" providerId="LiveId" clId="{FF939691-6134-4EDA-9475-B90738F41461}" dt="2019-04-08T17:04:53.752" v="7577" actId="1076"/>
          <ac:spMkLst>
            <pc:docMk/>
            <pc:sldMk cId="893154620" sldId="410"/>
            <ac:spMk id="37" creationId="{EDFFAF88-724D-4109-8004-5E0F113326A8}"/>
          </ac:spMkLst>
        </pc:spChg>
        <pc:spChg chg="add mod">
          <ac:chgData name="Cristiano Cusin" userId="d70b02cc5eafa7bf" providerId="LiveId" clId="{FF939691-6134-4EDA-9475-B90738F41461}" dt="2019-04-08T17:38:44.839" v="7789" actId="6549"/>
          <ac:spMkLst>
            <pc:docMk/>
            <pc:sldMk cId="893154620" sldId="410"/>
            <ac:spMk id="38" creationId="{BA5F47F6-7FB3-4B6D-A4AF-C321A1897E44}"/>
          </ac:spMkLst>
        </pc:spChg>
        <pc:spChg chg="add mod">
          <ac:chgData name="Cristiano Cusin" userId="d70b02cc5eafa7bf" providerId="LiveId" clId="{FF939691-6134-4EDA-9475-B90738F41461}" dt="2019-04-08T17:38:54.856" v="7802" actId="6549"/>
          <ac:spMkLst>
            <pc:docMk/>
            <pc:sldMk cId="893154620" sldId="410"/>
            <ac:spMk id="39" creationId="{C9FC1A2A-E58B-4255-BF35-ECCE2818DC8C}"/>
          </ac:spMkLst>
        </pc:spChg>
      </pc:sldChg>
      <pc:sldChg chg="addSp delSp modSp add ord">
        <pc:chgData name="Cristiano Cusin" userId="d70b02cc5eafa7bf" providerId="LiveId" clId="{FF939691-6134-4EDA-9475-B90738F41461}" dt="2019-04-08T17:01:40.990" v="7539" actId="478"/>
        <pc:sldMkLst>
          <pc:docMk/>
          <pc:sldMk cId="223933763" sldId="411"/>
        </pc:sldMkLst>
        <pc:spChg chg="add mod">
          <ac:chgData name="Cristiano Cusin" userId="d70b02cc5eafa7bf" providerId="LiveId" clId="{FF939691-6134-4EDA-9475-B90738F41461}" dt="2019-04-08T17:00:33.632" v="7530" actId="208"/>
          <ac:spMkLst>
            <pc:docMk/>
            <pc:sldMk cId="223933763" sldId="411"/>
            <ac:spMk id="2" creationId="{8489A750-0AB1-49B2-84CA-FCF7FF3673FE}"/>
          </ac:spMkLst>
        </pc:spChg>
        <pc:spChg chg="mod">
          <ac:chgData name="Cristiano Cusin" userId="d70b02cc5eafa7bf" providerId="LiveId" clId="{FF939691-6134-4EDA-9475-B90738F41461}" dt="2019-04-08T17:00:18.544" v="7525" actId="1076"/>
          <ac:spMkLst>
            <pc:docMk/>
            <pc:sldMk cId="223933763" sldId="411"/>
            <ac:spMk id="3" creationId="{99A9DBE7-8D45-4589-A947-0C298743EDD8}"/>
          </ac:spMkLst>
        </pc:spChg>
        <pc:spChg chg="add del mod">
          <ac:chgData name="Cristiano Cusin" userId="d70b02cc5eafa7bf" providerId="LiveId" clId="{FF939691-6134-4EDA-9475-B90738F41461}" dt="2019-04-08T17:00:30.960" v="7529" actId="478"/>
          <ac:spMkLst>
            <pc:docMk/>
            <pc:sldMk cId="223933763" sldId="411"/>
            <ac:spMk id="4" creationId="{BA6BEFF7-72C5-41E8-BA6C-E0DB6C21A998}"/>
          </ac:spMkLst>
        </pc:spChg>
        <pc:spChg chg="del">
          <ac:chgData name="Cristiano Cusin" userId="d70b02cc5eafa7bf" providerId="LiveId" clId="{FF939691-6134-4EDA-9475-B90738F41461}" dt="2019-04-08T16:57:56.089" v="7388" actId="478"/>
          <ac:spMkLst>
            <pc:docMk/>
            <pc:sldMk cId="223933763" sldId="411"/>
            <ac:spMk id="9" creationId="{47A20E8F-289D-4F3F-AA9E-A1E5E2B07E7C}"/>
          </ac:spMkLst>
        </pc:spChg>
        <pc:spChg chg="mod">
          <ac:chgData name="Cristiano Cusin" userId="d70b02cc5eafa7bf" providerId="LiveId" clId="{FF939691-6134-4EDA-9475-B90738F41461}" dt="2019-04-08T17:00:22.296" v="7526" actId="1076"/>
          <ac:spMkLst>
            <pc:docMk/>
            <pc:sldMk cId="223933763" sldId="411"/>
            <ac:spMk id="11" creationId="{EF67023D-4C1A-4D6D-9622-31CC2DB0FAE3}"/>
          </ac:spMkLst>
        </pc:spChg>
        <pc:spChg chg="del">
          <ac:chgData name="Cristiano Cusin" userId="d70b02cc5eafa7bf" providerId="LiveId" clId="{FF939691-6134-4EDA-9475-B90738F41461}" dt="2019-04-08T17:00:10.081" v="7523" actId="478"/>
          <ac:spMkLst>
            <pc:docMk/>
            <pc:sldMk cId="223933763" sldId="411"/>
            <ac:spMk id="12" creationId="{E0236264-030C-4544-BEFB-863A698E77C8}"/>
          </ac:spMkLst>
        </pc:spChg>
        <pc:spChg chg="mod">
          <ac:chgData name="Cristiano Cusin" userId="d70b02cc5eafa7bf" providerId="LiveId" clId="{FF939691-6134-4EDA-9475-B90738F41461}" dt="2019-04-08T17:00:15.369" v="7524" actId="1076"/>
          <ac:spMkLst>
            <pc:docMk/>
            <pc:sldMk cId="223933763" sldId="411"/>
            <ac:spMk id="19" creationId="{9A48DED1-C48C-466A-9A56-66CF49D0AE91}"/>
          </ac:spMkLst>
        </pc:spChg>
        <pc:spChg chg="mod">
          <ac:chgData name="Cristiano Cusin" userId="d70b02cc5eafa7bf" providerId="LiveId" clId="{FF939691-6134-4EDA-9475-B90738F41461}" dt="2019-04-08T17:00:15.369" v="7524" actId="1076"/>
          <ac:spMkLst>
            <pc:docMk/>
            <pc:sldMk cId="223933763" sldId="411"/>
            <ac:spMk id="20" creationId="{418C104D-EA88-47FD-A1AB-E07EA5545EE5}"/>
          </ac:spMkLst>
        </pc:spChg>
        <pc:spChg chg="mod">
          <ac:chgData name="Cristiano Cusin" userId="d70b02cc5eafa7bf" providerId="LiveId" clId="{FF939691-6134-4EDA-9475-B90738F41461}" dt="2019-04-08T17:00:15.369" v="7524" actId="1076"/>
          <ac:spMkLst>
            <pc:docMk/>
            <pc:sldMk cId="223933763" sldId="411"/>
            <ac:spMk id="30" creationId="{05DB20E8-6263-4E8B-A0CA-1FD39B3E329C}"/>
          </ac:spMkLst>
        </pc:spChg>
        <pc:picChg chg="add del mod">
          <ac:chgData name="Cristiano Cusin" userId="d70b02cc5eafa7bf" providerId="LiveId" clId="{FF939691-6134-4EDA-9475-B90738F41461}" dt="2019-04-08T17:01:40.990" v="7539" actId="478"/>
          <ac:picMkLst>
            <pc:docMk/>
            <pc:sldMk cId="223933763" sldId="411"/>
            <ac:picMk id="6" creationId="{098D3FEB-6B0E-4F5D-956D-3B53D78412BF}"/>
          </ac:picMkLst>
        </pc:picChg>
      </pc:sldChg>
      <pc:sldChg chg="delSp add">
        <pc:chgData name="Cristiano Cusin" userId="d70b02cc5eafa7bf" providerId="LiveId" clId="{FF939691-6134-4EDA-9475-B90738F41461}" dt="2019-04-08T17:29:52.048" v="7649" actId="478"/>
        <pc:sldMkLst>
          <pc:docMk/>
          <pc:sldMk cId="1286720247" sldId="413"/>
        </pc:sldMkLst>
        <pc:spChg chg="del">
          <ac:chgData name="Cristiano Cusin" userId="d70b02cc5eafa7bf" providerId="LiveId" clId="{FF939691-6134-4EDA-9475-B90738F41461}" dt="2019-04-08T17:29:52.048" v="7649" actId="478"/>
          <ac:spMkLst>
            <pc:docMk/>
            <pc:sldMk cId="1286720247" sldId="413"/>
            <ac:spMk id="2" creationId="{B80CF5FE-59EF-4AA1-8FFA-EA75D47583E3}"/>
          </ac:spMkLst>
        </pc:spChg>
      </pc:sldChg>
      <pc:sldChg chg="addSp add">
        <pc:chgData name="Cristiano Cusin" userId="d70b02cc5eafa7bf" providerId="LiveId" clId="{FF939691-6134-4EDA-9475-B90738F41461}" dt="2019-04-08T17:33:44.035" v="7666"/>
        <pc:sldMkLst>
          <pc:docMk/>
          <pc:sldMk cId="420145376" sldId="414"/>
        </pc:sldMkLst>
        <pc:spChg chg="add">
          <ac:chgData name="Cristiano Cusin" userId="d70b02cc5eafa7bf" providerId="LiveId" clId="{FF939691-6134-4EDA-9475-B90738F41461}" dt="2019-04-08T17:33:32.467" v="7665"/>
          <ac:spMkLst>
            <pc:docMk/>
            <pc:sldMk cId="420145376" sldId="414"/>
            <ac:spMk id="30" creationId="{8B818A66-79D0-49B1-969E-85F9ADBC275D}"/>
          </ac:spMkLst>
        </pc:spChg>
        <pc:spChg chg="add">
          <ac:chgData name="Cristiano Cusin" userId="d70b02cc5eafa7bf" providerId="LiveId" clId="{FF939691-6134-4EDA-9475-B90738F41461}" dt="2019-04-08T17:33:44.035" v="7666"/>
          <ac:spMkLst>
            <pc:docMk/>
            <pc:sldMk cId="420145376" sldId="414"/>
            <ac:spMk id="31" creationId="{330F11B4-F47D-4E18-9C45-B60544580D4B}"/>
          </ac:spMkLst>
        </pc:spChg>
      </pc:sldChg>
      <pc:sldChg chg="add">
        <pc:chgData name="Cristiano Cusin" userId="d70b02cc5eafa7bf" providerId="LiveId" clId="{FF939691-6134-4EDA-9475-B90738F41461}" dt="2019-04-08T17:38:23.376" v="7776"/>
        <pc:sldMkLst>
          <pc:docMk/>
          <pc:sldMk cId="2229964458" sldId="415"/>
        </pc:sldMkLst>
      </pc:sldChg>
    </pc:docChg>
  </pc:docChgLst>
  <pc:docChgLst>
    <pc:chgData name="Cristiano Cusin" userId="d70b02cc5eafa7bf" providerId="LiveId" clId="{4ABEB06D-C650-4E10-B70F-24AA8D0FAE60}"/>
    <pc:docChg chg="undo custSel mod addSld delSld modSld sldOrd">
      <pc:chgData name="Cristiano Cusin" userId="d70b02cc5eafa7bf" providerId="LiveId" clId="{4ABEB06D-C650-4E10-B70F-24AA8D0FAE60}" dt="2019-04-24T13:44:07.672" v="1679" actId="207"/>
      <pc:docMkLst>
        <pc:docMk/>
      </pc:docMkLst>
      <pc:sldChg chg="ord">
        <pc:chgData name="Cristiano Cusin" userId="d70b02cc5eafa7bf" providerId="LiveId" clId="{4ABEB06D-C650-4E10-B70F-24AA8D0FAE60}" dt="2019-04-23T17:20:21.774" v="1221"/>
        <pc:sldMkLst>
          <pc:docMk/>
          <pc:sldMk cId="2739557528" sldId="322"/>
        </pc:sldMkLst>
      </pc:sldChg>
      <pc:sldChg chg="delSp modSp">
        <pc:chgData name="Cristiano Cusin" userId="d70b02cc5eafa7bf" providerId="LiveId" clId="{4ABEB06D-C650-4E10-B70F-24AA8D0FAE60}" dt="2019-04-23T16:27:33.353" v="10" actId="1076"/>
        <pc:sldMkLst>
          <pc:docMk/>
          <pc:sldMk cId="520195750" sldId="325"/>
        </pc:sldMkLst>
        <pc:spChg chg="del">
          <ac:chgData name="Cristiano Cusin" userId="d70b02cc5eafa7bf" providerId="LiveId" clId="{4ABEB06D-C650-4E10-B70F-24AA8D0FAE60}" dt="2019-04-23T16:27:23.963" v="8" actId="478"/>
          <ac:spMkLst>
            <pc:docMk/>
            <pc:sldMk cId="520195750" sldId="325"/>
            <ac:spMk id="23" creationId="{B0AE0EF9-486D-4BE1-9EA3-3C41D403E7A7}"/>
          </ac:spMkLst>
        </pc:spChg>
        <pc:spChg chg="del">
          <ac:chgData name="Cristiano Cusin" userId="d70b02cc5eafa7bf" providerId="LiveId" clId="{4ABEB06D-C650-4E10-B70F-24AA8D0FAE60}" dt="2019-04-23T16:27:23.963" v="8" actId="478"/>
          <ac:spMkLst>
            <pc:docMk/>
            <pc:sldMk cId="520195750" sldId="325"/>
            <ac:spMk id="24" creationId="{D788026C-F24C-41A0-9807-B8E982BA5476}"/>
          </ac:spMkLst>
        </pc:spChg>
        <pc:spChg chg="mod">
          <ac:chgData name="Cristiano Cusin" userId="d70b02cc5eafa7bf" providerId="LiveId" clId="{4ABEB06D-C650-4E10-B70F-24AA8D0FAE60}" dt="2019-04-23T16:27:33.353" v="10" actId="1076"/>
          <ac:spMkLst>
            <pc:docMk/>
            <pc:sldMk cId="520195750" sldId="325"/>
            <ac:spMk id="25" creationId="{0C936DF1-F742-465B-BDA2-1B7A239CC9C7}"/>
          </ac:spMkLst>
        </pc:spChg>
        <pc:spChg chg="mod">
          <ac:chgData name="Cristiano Cusin" userId="d70b02cc5eafa7bf" providerId="LiveId" clId="{4ABEB06D-C650-4E10-B70F-24AA8D0FAE60}" dt="2019-04-23T16:27:33.353" v="10" actId="1076"/>
          <ac:spMkLst>
            <pc:docMk/>
            <pc:sldMk cId="520195750" sldId="325"/>
            <ac:spMk id="26" creationId="{E784463B-8CF1-485B-BC6B-6072B384519B}"/>
          </ac:spMkLst>
        </pc:spChg>
        <pc:spChg chg="mod">
          <ac:chgData name="Cristiano Cusin" userId="d70b02cc5eafa7bf" providerId="LiveId" clId="{4ABEB06D-C650-4E10-B70F-24AA8D0FAE60}" dt="2019-04-23T16:27:33.353" v="10" actId="1076"/>
          <ac:spMkLst>
            <pc:docMk/>
            <pc:sldMk cId="520195750" sldId="325"/>
            <ac:spMk id="27" creationId="{5D8A0E4D-D928-4136-B902-B97169794D7C}"/>
          </ac:spMkLst>
        </pc:spChg>
        <pc:spChg chg="del">
          <ac:chgData name="Cristiano Cusin" userId="d70b02cc5eafa7bf" providerId="LiveId" clId="{4ABEB06D-C650-4E10-B70F-24AA8D0FAE60}" dt="2019-04-23T16:27:26.869" v="9" actId="478"/>
          <ac:spMkLst>
            <pc:docMk/>
            <pc:sldMk cId="520195750" sldId="325"/>
            <ac:spMk id="32" creationId="{446361DB-B877-42DE-B364-E297E360BAD1}"/>
          </ac:spMkLst>
        </pc:spChg>
      </pc:sldChg>
      <pc:sldChg chg="modSp">
        <pc:chgData name="Cristiano Cusin" userId="d70b02cc5eafa7bf" providerId="LiveId" clId="{4ABEB06D-C650-4E10-B70F-24AA8D0FAE60}" dt="2019-04-23T16:26:35.922" v="2" actId="14100"/>
        <pc:sldMkLst>
          <pc:docMk/>
          <pc:sldMk cId="2784194925" sldId="335"/>
        </pc:sldMkLst>
        <pc:spChg chg="mod">
          <ac:chgData name="Cristiano Cusin" userId="d70b02cc5eafa7bf" providerId="LiveId" clId="{4ABEB06D-C650-4E10-B70F-24AA8D0FAE60}" dt="2019-04-23T16:26:32.365" v="1" actId="1076"/>
          <ac:spMkLst>
            <pc:docMk/>
            <pc:sldMk cId="2784194925" sldId="335"/>
            <ac:spMk id="15" creationId="{F82FD006-97AA-4E30-8CC8-B97B45123613}"/>
          </ac:spMkLst>
        </pc:spChg>
        <pc:spChg chg="mod">
          <ac:chgData name="Cristiano Cusin" userId="d70b02cc5eafa7bf" providerId="LiveId" clId="{4ABEB06D-C650-4E10-B70F-24AA8D0FAE60}" dt="2019-04-23T16:26:35.922" v="2" actId="14100"/>
          <ac:spMkLst>
            <pc:docMk/>
            <pc:sldMk cId="2784194925" sldId="335"/>
            <ac:spMk id="16" creationId="{DCB3CD2D-1D80-4F85-8B63-29EE326D9653}"/>
          </ac:spMkLst>
        </pc:spChg>
      </pc:sldChg>
      <pc:sldChg chg="delSp modSp">
        <pc:chgData name="Cristiano Cusin" userId="d70b02cc5eafa7bf" providerId="LiveId" clId="{4ABEB06D-C650-4E10-B70F-24AA8D0FAE60}" dt="2019-04-23T16:27:16.510" v="7" actId="20577"/>
        <pc:sldMkLst>
          <pc:docMk/>
          <pc:sldMk cId="2478319346" sldId="341"/>
        </pc:sldMkLst>
        <pc:spChg chg="mod">
          <ac:chgData name="Cristiano Cusin" userId="d70b02cc5eafa7bf" providerId="LiveId" clId="{4ABEB06D-C650-4E10-B70F-24AA8D0FAE60}" dt="2019-04-23T16:26:59.996" v="5" actId="1076"/>
          <ac:spMkLst>
            <pc:docMk/>
            <pc:sldMk cId="2478319346" sldId="341"/>
            <ac:spMk id="18" creationId="{F0B29DD4-7458-40F6-9212-FB132CDFFD97}"/>
          </ac:spMkLst>
        </pc:spChg>
        <pc:spChg chg="del">
          <ac:chgData name="Cristiano Cusin" userId="d70b02cc5eafa7bf" providerId="LiveId" clId="{4ABEB06D-C650-4E10-B70F-24AA8D0FAE60}" dt="2019-04-23T16:26:46.059" v="3" actId="478"/>
          <ac:spMkLst>
            <pc:docMk/>
            <pc:sldMk cId="2478319346" sldId="341"/>
            <ac:spMk id="24" creationId="{59AACDBA-155B-47D5-A78D-D10D9E5B0BC7}"/>
          </ac:spMkLst>
        </pc:spChg>
        <pc:spChg chg="del">
          <ac:chgData name="Cristiano Cusin" userId="d70b02cc5eafa7bf" providerId="LiveId" clId="{4ABEB06D-C650-4E10-B70F-24AA8D0FAE60}" dt="2019-04-23T16:26:46.059" v="3" actId="478"/>
          <ac:spMkLst>
            <pc:docMk/>
            <pc:sldMk cId="2478319346" sldId="341"/>
            <ac:spMk id="25" creationId="{48E5E32E-D7D7-41B3-B152-B466FA284B72}"/>
          </ac:spMkLst>
        </pc:spChg>
        <pc:spChg chg="mod">
          <ac:chgData name="Cristiano Cusin" userId="d70b02cc5eafa7bf" providerId="LiveId" clId="{4ABEB06D-C650-4E10-B70F-24AA8D0FAE60}" dt="2019-04-23T16:26:54.449" v="4" actId="1076"/>
          <ac:spMkLst>
            <pc:docMk/>
            <pc:sldMk cId="2478319346" sldId="341"/>
            <ac:spMk id="26" creationId="{A5BCC6B7-8F1C-4531-B0B1-1329AE898052}"/>
          </ac:spMkLst>
        </pc:spChg>
        <pc:spChg chg="mod">
          <ac:chgData name="Cristiano Cusin" userId="d70b02cc5eafa7bf" providerId="LiveId" clId="{4ABEB06D-C650-4E10-B70F-24AA8D0FAE60}" dt="2019-04-23T16:26:54.449" v="4" actId="1076"/>
          <ac:spMkLst>
            <pc:docMk/>
            <pc:sldMk cId="2478319346" sldId="341"/>
            <ac:spMk id="27" creationId="{88E7FBF3-61B8-4EC7-A857-69B5B8F8202C}"/>
          </ac:spMkLst>
        </pc:spChg>
        <pc:spChg chg="mod">
          <ac:chgData name="Cristiano Cusin" userId="d70b02cc5eafa7bf" providerId="LiveId" clId="{4ABEB06D-C650-4E10-B70F-24AA8D0FAE60}" dt="2019-04-23T16:26:54.449" v="4" actId="1076"/>
          <ac:spMkLst>
            <pc:docMk/>
            <pc:sldMk cId="2478319346" sldId="341"/>
            <ac:spMk id="28" creationId="{648167FC-825E-485B-B84D-3E97C0427678}"/>
          </ac:spMkLst>
        </pc:spChg>
        <pc:spChg chg="del">
          <ac:chgData name="Cristiano Cusin" userId="d70b02cc5eafa7bf" providerId="LiveId" clId="{4ABEB06D-C650-4E10-B70F-24AA8D0FAE60}" dt="2019-04-23T16:26:46.059" v="3" actId="478"/>
          <ac:spMkLst>
            <pc:docMk/>
            <pc:sldMk cId="2478319346" sldId="341"/>
            <ac:spMk id="33" creationId="{93E22473-142A-4D6D-8B35-9A83F3A3B035}"/>
          </ac:spMkLst>
        </pc:spChg>
        <pc:spChg chg="mod">
          <ac:chgData name="Cristiano Cusin" userId="d70b02cc5eafa7bf" providerId="LiveId" clId="{4ABEB06D-C650-4E10-B70F-24AA8D0FAE60}" dt="2019-04-23T16:27:16.510" v="7" actId="20577"/>
          <ac:spMkLst>
            <pc:docMk/>
            <pc:sldMk cId="2478319346" sldId="341"/>
            <ac:spMk id="34" creationId="{1E5659A5-6954-498F-AF64-3A9FC1C3FAAA}"/>
          </ac:spMkLst>
        </pc:spChg>
      </pc:sldChg>
      <pc:sldChg chg="delSp modSp">
        <pc:chgData name="Cristiano Cusin" userId="d70b02cc5eafa7bf" providerId="LiveId" clId="{4ABEB06D-C650-4E10-B70F-24AA8D0FAE60}" dt="2019-04-23T16:28:01.304" v="14" actId="1076"/>
        <pc:sldMkLst>
          <pc:docMk/>
          <pc:sldMk cId="4004543626" sldId="400"/>
        </pc:sldMkLst>
        <pc:spChg chg="del">
          <ac:chgData name="Cristiano Cusin" userId="d70b02cc5eafa7bf" providerId="LiveId" clId="{4ABEB06D-C650-4E10-B70F-24AA8D0FAE60}" dt="2019-04-23T16:27:44.430" v="11" actId="478"/>
          <ac:spMkLst>
            <pc:docMk/>
            <pc:sldMk cId="4004543626" sldId="400"/>
            <ac:spMk id="23" creationId="{B0AE0EF9-486D-4BE1-9EA3-3C41D403E7A7}"/>
          </ac:spMkLst>
        </pc:spChg>
        <pc:spChg chg="del">
          <ac:chgData name="Cristiano Cusin" userId="d70b02cc5eafa7bf" providerId="LiveId" clId="{4ABEB06D-C650-4E10-B70F-24AA8D0FAE60}" dt="2019-04-23T16:27:44.430" v="11" actId="478"/>
          <ac:spMkLst>
            <pc:docMk/>
            <pc:sldMk cId="4004543626" sldId="400"/>
            <ac:spMk id="24" creationId="{D788026C-F24C-41A0-9807-B8E982BA5476}"/>
          </ac:spMkLst>
        </pc:spChg>
        <pc:spChg chg="mod">
          <ac:chgData name="Cristiano Cusin" userId="d70b02cc5eafa7bf" providerId="LiveId" clId="{4ABEB06D-C650-4E10-B70F-24AA8D0FAE60}" dt="2019-04-23T16:28:01.304" v="14" actId="1076"/>
          <ac:spMkLst>
            <pc:docMk/>
            <pc:sldMk cId="4004543626" sldId="400"/>
            <ac:spMk id="25" creationId="{0C936DF1-F742-465B-BDA2-1B7A239CC9C7}"/>
          </ac:spMkLst>
        </pc:spChg>
        <pc:spChg chg="mod">
          <ac:chgData name="Cristiano Cusin" userId="d70b02cc5eafa7bf" providerId="LiveId" clId="{4ABEB06D-C650-4E10-B70F-24AA8D0FAE60}" dt="2019-04-23T16:28:01.304" v="14" actId="1076"/>
          <ac:spMkLst>
            <pc:docMk/>
            <pc:sldMk cId="4004543626" sldId="400"/>
            <ac:spMk id="26" creationId="{E784463B-8CF1-485B-BC6B-6072B384519B}"/>
          </ac:spMkLst>
        </pc:spChg>
        <pc:spChg chg="mod">
          <ac:chgData name="Cristiano Cusin" userId="d70b02cc5eafa7bf" providerId="LiveId" clId="{4ABEB06D-C650-4E10-B70F-24AA8D0FAE60}" dt="2019-04-23T16:28:01.304" v="14" actId="1076"/>
          <ac:spMkLst>
            <pc:docMk/>
            <pc:sldMk cId="4004543626" sldId="400"/>
            <ac:spMk id="27" creationId="{5D8A0E4D-D928-4136-B902-B97169794D7C}"/>
          </ac:spMkLst>
        </pc:spChg>
        <pc:spChg chg="del">
          <ac:chgData name="Cristiano Cusin" userId="d70b02cc5eafa7bf" providerId="LiveId" clId="{4ABEB06D-C650-4E10-B70F-24AA8D0FAE60}" dt="2019-04-23T16:27:48.008" v="12" actId="478"/>
          <ac:spMkLst>
            <pc:docMk/>
            <pc:sldMk cId="4004543626" sldId="400"/>
            <ac:spMk id="32" creationId="{446361DB-B877-42DE-B364-E297E360BAD1}"/>
          </ac:spMkLst>
        </pc:spChg>
      </pc:sldChg>
      <pc:sldChg chg="delSp modSp">
        <pc:chgData name="Cristiano Cusin" userId="d70b02cc5eafa7bf" providerId="LiveId" clId="{4ABEB06D-C650-4E10-B70F-24AA8D0FAE60}" dt="2019-04-23T16:28:20.418" v="17" actId="478"/>
        <pc:sldMkLst>
          <pc:docMk/>
          <pc:sldMk cId="3965915802" sldId="401"/>
        </pc:sldMkLst>
        <pc:spChg chg="del">
          <ac:chgData name="Cristiano Cusin" userId="d70b02cc5eafa7bf" providerId="LiveId" clId="{4ABEB06D-C650-4E10-B70F-24AA8D0FAE60}" dt="2019-04-23T16:28:10.366" v="15" actId="478"/>
          <ac:spMkLst>
            <pc:docMk/>
            <pc:sldMk cId="3965915802" sldId="401"/>
            <ac:spMk id="23" creationId="{B0AE0EF9-486D-4BE1-9EA3-3C41D403E7A7}"/>
          </ac:spMkLst>
        </pc:spChg>
        <pc:spChg chg="del">
          <ac:chgData name="Cristiano Cusin" userId="d70b02cc5eafa7bf" providerId="LiveId" clId="{4ABEB06D-C650-4E10-B70F-24AA8D0FAE60}" dt="2019-04-23T16:28:10.366" v="15" actId="478"/>
          <ac:spMkLst>
            <pc:docMk/>
            <pc:sldMk cId="3965915802" sldId="401"/>
            <ac:spMk id="24" creationId="{D788026C-F24C-41A0-9807-B8E982BA5476}"/>
          </ac:spMkLst>
        </pc:spChg>
        <pc:spChg chg="mod">
          <ac:chgData name="Cristiano Cusin" userId="d70b02cc5eafa7bf" providerId="LiveId" clId="{4ABEB06D-C650-4E10-B70F-24AA8D0FAE60}" dt="2019-04-23T16:28:17.967" v="16" actId="1076"/>
          <ac:spMkLst>
            <pc:docMk/>
            <pc:sldMk cId="3965915802" sldId="401"/>
            <ac:spMk id="25" creationId="{0C936DF1-F742-465B-BDA2-1B7A239CC9C7}"/>
          </ac:spMkLst>
        </pc:spChg>
        <pc:spChg chg="mod">
          <ac:chgData name="Cristiano Cusin" userId="d70b02cc5eafa7bf" providerId="LiveId" clId="{4ABEB06D-C650-4E10-B70F-24AA8D0FAE60}" dt="2019-04-23T16:28:17.967" v="16" actId="1076"/>
          <ac:spMkLst>
            <pc:docMk/>
            <pc:sldMk cId="3965915802" sldId="401"/>
            <ac:spMk id="26" creationId="{E784463B-8CF1-485B-BC6B-6072B384519B}"/>
          </ac:spMkLst>
        </pc:spChg>
        <pc:spChg chg="mod">
          <ac:chgData name="Cristiano Cusin" userId="d70b02cc5eafa7bf" providerId="LiveId" clId="{4ABEB06D-C650-4E10-B70F-24AA8D0FAE60}" dt="2019-04-23T16:28:17.967" v="16" actId="1076"/>
          <ac:spMkLst>
            <pc:docMk/>
            <pc:sldMk cId="3965915802" sldId="401"/>
            <ac:spMk id="27" creationId="{5D8A0E4D-D928-4136-B902-B97169794D7C}"/>
          </ac:spMkLst>
        </pc:spChg>
        <pc:spChg chg="del">
          <ac:chgData name="Cristiano Cusin" userId="d70b02cc5eafa7bf" providerId="LiveId" clId="{4ABEB06D-C650-4E10-B70F-24AA8D0FAE60}" dt="2019-04-23T16:28:20.418" v="17" actId="478"/>
          <ac:spMkLst>
            <pc:docMk/>
            <pc:sldMk cId="3965915802" sldId="401"/>
            <ac:spMk id="32" creationId="{446361DB-B877-42DE-B364-E297E360BAD1}"/>
          </ac:spMkLst>
        </pc:spChg>
      </pc:sldChg>
      <pc:sldChg chg="delSp modSp">
        <pc:chgData name="Cristiano Cusin" userId="d70b02cc5eafa7bf" providerId="LiveId" clId="{4ABEB06D-C650-4E10-B70F-24AA8D0FAE60}" dt="2019-04-23T16:29:41.068" v="20" actId="478"/>
        <pc:sldMkLst>
          <pc:docMk/>
          <pc:sldMk cId="4264955200" sldId="402"/>
        </pc:sldMkLst>
        <pc:spChg chg="del">
          <ac:chgData name="Cristiano Cusin" userId="d70b02cc5eafa7bf" providerId="LiveId" clId="{4ABEB06D-C650-4E10-B70F-24AA8D0FAE60}" dt="2019-04-23T16:29:30.669" v="18" actId="478"/>
          <ac:spMkLst>
            <pc:docMk/>
            <pc:sldMk cId="4264955200" sldId="402"/>
            <ac:spMk id="23" creationId="{B0AE0EF9-486D-4BE1-9EA3-3C41D403E7A7}"/>
          </ac:spMkLst>
        </pc:spChg>
        <pc:spChg chg="del">
          <ac:chgData name="Cristiano Cusin" userId="d70b02cc5eafa7bf" providerId="LiveId" clId="{4ABEB06D-C650-4E10-B70F-24AA8D0FAE60}" dt="2019-04-23T16:29:30.669" v="18" actId="478"/>
          <ac:spMkLst>
            <pc:docMk/>
            <pc:sldMk cId="4264955200" sldId="402"/>
            <ac:spMk id="24" creationId="{D788026C-F24C-41A0-9807-B8E982BA5476}"/>
          </ac:spMkLst>
        </pc:spChg>
        <pc:spChg chg="mod">
          <ac:chgData name="Cristiano Cusin" userId="d70b02cc5eafa7bf" providerId="LiveId" clId="{4ABEB06D-C650-4E10-B70F-24AA8D0FAE60}" dt="2019-04-23T16:29:38.680" v="19" actId="1076"/>
          <ac:spMkLst>
            <pc:docMk/>
            <pc:sldMk cId="4264955200" sldId="402"/>
            <ac:spMk id="25" creationId="{0C936DF1-F742-465B-BDA2-1B7A239CC9C7}"/>
          </ac:spMkLst>
        </pc:spChg>
        <pc:spChg chg="mod">
          <ac:chgData name="Cristiano Cusin" userId="d70b02cc5eafa7bf" providerId="LiveId" clId="{4ABEB06D-C650-4E10-B70F-24AA8D0FAE60}" dt="2019-04-23T16:29:38.680" v="19" actId="1076"/>
          <ac:spMkLst>
            <pc:docMk/>
            <pc:sldMk cId="4264955200" sldId="402"/>
            <ac:spMk id="26" creationId="{E784463B-8CF1-485B-BC6B-6072B384519B}"/>
          </ac:spMkLst>
        </pc:spChg>
        <pc:spChg chg="mod">
          <ac:chgData name="Cristiano Cusin" userId="d70b02cc5eafa7bf" providerId="LiveId" clId="{4ABEB06D-C650-4E10-B70F-24AA8D0FAE60}" dt="2019-04-23T16:29:38.680" v="19" actId="1076"/>
          <ac:spMkLst>
            <pc:docMk/>
            <pc:sldMk cId="4264955200" sldId="402"/>
            <ac:spMk id="27" creationId="{5D8A0E4D-D928-4136-B902-B97169794D7C}"/>
          </ac:spMkLst>
        </pc:spChg>
        <pc:spChg chg="del">
          <ac:chgData name="Cristiano Cusin" userId="d70b02cc5eafa7bf" providerId="LiveId" clId="{4ABEB06D-C650-4E10-B70F-24AA8D0FAE60}" dt="2019-04-23T16:29:41.068" v="20" actId="478"/>
          <ac:spMkLst>
            <pc:docMk/>
            <pc:sldMk cId="4264955200" sldId="402"/>
            <ac:spMk id="32" creationId="{446361DB-B877-42DE-B364-E297E360BAD1}"/>
          </ac:spMkLst>
        </pc:spChg>
      </pc:sldChg>
      <pc:sldChg chg="modSp">
        <pc:chgData name="Cristiano Cusin" userId="d70b02cc5eafa7bf" providerId="LiveId" clId="{4ABEB06D-C650-4E10-B70F-24AA8D0FAE60}" dt="2019-04-23T16:30:59.534" v="29" actId="14100"/>
        <pc:sldMkLst>
          <pc:docMk/>
          <pc:sldMk cId="893154620" sldId="410"/>
        </pc:sldMkLst>
        <pc:spChg chg="mod">
          <ac:chgData name="Cristiano Cusin" userId="d70b02cc5eafa7bf" providerId="LiveId" clId="{4ABEB06D-C650-4E10-B70F-24AA8D0FAE60}" dt="2019-04-23T16:30:50.566" v="28" actId="14100"/>
          <ac:spMkLst>
            <pc:docMk/>
            <pc:sldMk cId="893154620" sldId="410"/>
            <ac:spMk id="3" creationId="{F2B36B64-4896-4DB8-A93E-29E1399F75D3}"/>
          </ac:spMkLst>
        </pc:spChg>
        <pc:spChg chg="mod">
          <ac:chgData name="Cristiano Cusin" userId="d70b02cc5eafa7bf" providerId="LiveId" clId="{4ABEB06D-C650-4E10-B70F-24AA8D0FAE60}" dt="2019-04-23T16:30:37.098" v="25" actId="14100"/>
          <ac:spMkLst>
            <pc:docMk/>
            <pc:sldMk cId="893154620" sldId="410"/>
            <ac:spMk id="22" creationId="{AA1957FD-5B15-4BE1-9DCE-2721451F9995}"/>
          </ac:spMkLst>
        </pc:spChg>
        <pc:spChg chg="mod">
          <ac:chgData name="Cristiano Cusin" userId="d70b02cc5eafa7bf" providerId="LiveId" clId="{4ABEB06D-C650-4E10-B70F-24AA8D0FAE60}" dt="2019-04-23T16:30:42.582" v="26" actId="14100"/>
          <ac:spMkLst>
            <pc:docMk/>
            <pc:sldMk cId="893154620" sldId="410"/>
            <ac:spMk id="23" creationId="{F1FAFF5A-D4BB-4165-B450-8628EB26E3BB}"/>
          </ac:spMkLst>
        </pc:spChg>
        <pc:spChg chg="mod">
          <ac:chgData name="Cristiano Cusin" userId="d70b02cc5eafa7bf" providerId="LiveId" clId="{4ABEB06D-C650-4E10-B70F-24AA8D0FAE60}" dt="2019-04-23T16:30:46.613" v="27" actId="14100"/>
          <ac:spMkLst>
            <pc:docMk/>
            <pc:sldMk cId="893154620" sldId="410"/>
            <ac:spMk id="24" creationId="{93C83490-2BBE-4D68-9559-D00BD95D3296}"/>
          </ac:spMkLst>
        </pc:spChg>
        <pc:spChg chg="mod">
          <ac:chgData name="Cristiano Cusin" userId="d70b02cc5eafa7bf" providerId="LiveId" clId="{4ABEB06D-C650-4E10-B70F-24AA8D0FAE60}" dt="2019-04-23T16:30:29.536" v="24" actId="14100"/>
          <ac:spMkLst>
            <pc:docMk/>
            <pc:sldMk cId="893154620" sldId="410"/>
            <ac:spMk id="31" creationId="{C9D635AD-E3B1-453C-A105-8CB4676AB4CA}"/>
          </ac:spMkLst>
        </pc:spChg>
        <pc:spChg chg="mod">
          <ac:chgData name="Cristiano Cusin" userId="d70b02cc5eafa7bf" providerId="LiveId" clId="{4ABEB06D-C650-4E10-B70F-24AA8D0FAE60}" dt="2019-04-23T16:30:59.534" v="29" actId="14100"/>
          <ac:spMkLst>
            <pc:docMk/>
            <pc:sldMk cId="893154620" sldId="410"/>
            <ac:spMk id="32" creationId="{29954D71-355C-4830-9458-AB643A3ED4B5}"/>
          </ac:spMkLst>
        </pc:spChg>
        <pc:spChg chg="mod">
          <ac:chgData name="Cristiano Cusin" userId="d70b02cc5eafa7bf" providerId="LiveId" clId="{4ABEB06D-C650-4E10-B70F-24AA8D0FAE60}" dt="2019-04-23T16:30:13.756" v="22" actId="14100"/>
          <ac:spMkLst>
            <pc:docMk/>
            <pc:sldMk cId="893154620" sldId="410"/>
            <ac:spMk id="40" creationId="{5B9D9002-3268-43ED-84A4-8966E981B564}"/>
          </ac:spMkLst>
        </pc:spChg>
      </pc:sldChg>
      <pc:sldChg chg="addSp delSp modSp">
        <pc:chgData name="Cristiano Cusin" userId="d70b02cc5eafa7bf" providerId="LiveId" clId="{4ABEB06D-C650-4E10-B70F-24AA8D0FAE60}" dt="2019-04-23T16:39:27.789" v="67" actId="1076"/>
        <pc:sldMkLst>
          <pc:docMk/>
          <pc:sldMk cId="2229964458" sldId="415"/>
        </pc:sldMkLst>
        <pc:spChg chg="del">
          <ac:chgData name="Cristiano Cusin" userId="d70b02cc5eafa7bf" providerId="LiveId" clId="{4ABEB06D-C650-4E10-B70F-24AA8D0FAE60}" dt="2019-04-23T16:33:09.237" v="50" actId="478"/>
          <ac:spMkLst>
            <pc:docMk/>
            <pc:sldMk cId="2229964458" sldId="415"/>
            <ac:spMk id="2" creationId="{FFC22C5A-41FD-4A5D-BE51-3F424E7BAF39}"/>
          </ac:spMkLst>
        </pc:spChg>
        <pc:spChg chg="del">
          <ac:chgData name="Cristiano Cusin" userId="d70b02cc5eafa7bf" providerId="LiveId" clId="{4ABEB06D-C650-4E10-B70F-24AA8D0FAE60}" dt="2019-04-23T16:33:04.440" v="49" actId="478"/>
          <ac:spMkLst>
            <pc:docMk/>
            <pc:sldMk cId="2229964458" sldId="415"/>
            <ac:spMk id="3" creationId="{BF3F5A0B-75BD-45F8-9284-4102EBC5635B}"/>
          </ac:spMkLst>
        </pc:spChg>
        <pc:spChg chg="add mod">
          <ac:chgData name="Cristiano Cusin" userId="d70b02cc5eafa7bf" providerId="LiveId" clId="{4ABEB06D-C650-4E10-B70F-24AA8D0FAE60}" dt="2019-04-23T16:39:00.088" v="61" actId="20577"/>
          <ac:spMkLst>
            <pc:docMk/>
            <pc:sldMk cId="2229964458" sldId="415"/>
            <ac:spMk id="5" creationId="{968BB059-15B6-4547-B8A6-57DABBDC70A2}"/>
          </ac:spMkLst>
        </pc:spChg>
        <pc:spChg chg="add mod">
          <ac:chgData name="Cristiano Cusin" userId="d70b02cc5eafa7bf" providerId="LiveId" clId="{4ABEB06D-C650-4E10-B70F-24AA8D0FAE60}" dt="2019-04-23T16:39:27.789" v="67" actId="1076"/>
          <ac:spMkLst>
            <pc:docMk/>
            <pc:sldMk cId="2229964458" sldId="415"/>
            <ac:spMk id="6" creationId="{E7CF4192-0270-4248-B416-16067C2A89F4}"/>
          </ac:spMkLst>
        </pc:spChg>
        <pc:picChg chg="add">
          <ac:chgData name="Cristiano Cusin" userId="d70b02cc5eafa7bf" providerId="LiveId" clId="{4ABEB06D-C650-4E10-B70F-24AA8D0FAE60}" dt="2019-04-23T16:38:21.068" v="55"/>
          <ac:picMkLst>
            <pc:docMk/>
            <pc:sldMk cId="2229964458" sldId="415"/>
            <ac:picMk id="7" creationId="{3EB0537E-7E4F-41F0-A859-3062E05A7877}"/>
          </ac:picMkLst>
        </pc:picChg>
      </pc:sldChg>
      <pc:sldChg chg="modSp">
        <pc:chgData name="Cristiano Cusin" userId="d70b02cc5eafa7bf" providerId="LiveId" clId="{4ABEB06D-C650-4E10-B70F-24AA8D0FAE60}" dt="2019-04-23T16:30:04.178" v="21" actId="1076"/>
        <pc:sldMkLst>
          <pc:docMk/>
          <pc:sldMk cId="2858334251" sldId="423"/>
        </pc:sldMkLst>
        <pc:spChg chg="mod">
          <ac:chgData name="Cristiano Cusin" userId="d70b02cc5eafa7bf" providerId="LiveId" clId="{4ABEB06D-C650-4E10-B70F-24AA8D0FAE60}" dt="2019-04-23T16:30:04.178" v="21" actId="1076"/>
          <ac:spMkLst>
            <pc:docMk/>
            <pc:sldMk cId="2858334251" sldId="423"/>
            <ac:spMk id="14" creationId="{370992AE-DCEF-4790-8E72-FCC8E669EFC5}"/>
          </ac:spMkLst>
        </pc:spChg>
      </pc:sldChg>
      <pc:sldChg chg="addSp delSp modSp">
        <pc:chgData name="Cristiano Cusin" userId="d70b02cc5eafa7bf" providerId="LiveId" clId="{4ABEB06D-C650-4E10-B70F-24AA8D0FAE60}" dt="2019-04-23T16:31:46.939" v="36" actId="14100"/>
        <pc:sldMkLst>
          <pc:docMk/>
          <pc:sldMk cId="153003088" sldId="424"/>
        </pc:sldMkLst>
        <pc:spChg chg="del">
          <ac:chgData name="Cristiano Cusin" userId="d70b02cc5eafa7bf" providerId="LiveId" clId="{4ABEB06D-C650-4E10-B70F-24AA8D0FAE60}" dt="2019-04-23T16:31:16.470" v="31" actId="478"/>
          <ac:spMkLst>
            <pc:docMk/>
            <pc:sldMk cId="153003088" sldId="424"/>
            <ac:spMk id="23" creationId="{B0AE0EF9-486D-4BE1-9EA3-3C41D403E7A7}"/>
          </ac:spMkLst>
        </pc:spChg>
        <pc:spChg chg="del">
          <ac:chgData name="Cristiano Cusin" userId="d70b02cc5eafa7bf" providerId="LiveId" clId="{4ABEB06D-C650-4E10-B70F-24AA8D0FAE60}" dt="2019-04-23T16:31:16.470" v="31" actId="478"/>
          <ac:spMkLst>
            <pc:docMk/>
            <pc:sldMk cId="153003088" sldId="424"/>
            <ac:spMk id="24" creationId="{D788026C-F24C-41A0-9807-B8E982BA5476}"/>
          </ac:spMkLst>
        </pc:spChg>
        <pc:spChg chg="mod">
          <ac:chgData name="Cristiano Cusin" userId="d70b02cc5eafa7bf" providerId="LiveId" clId="{4ABEB06D-C650-4E10-B70F-24AA8D0FAE60}" dt="2019-04-23T16:31:30.233" v="33" actId="1076"/>
          <ac:spMkLst>
            <pc:docMk/>
            <pc:sldMk cId="153003088" sldId="424"/>
            <ac:spMk id="25" creationId="{0C936DF1-F742-465B-BDA2-1B7A239CC9C7}"/>
          </ac:spMkLst>
        </pc:spChg>
        <pc:spChg chg="mod">
          <ac:chgData name="Cristiano Cusin" userId="d70b02cc5eafa7bf" providerId="LiveId" clId="{4ABEB06D-C650-4E10-B70F-24AA8D0FAE60}" dt="2019-04-23T16:31:30.233" v="33" actId="1076"/>
          <ac:spMkLst>
            <pc:docMk/>
            <pc:sldMk cId="153003088" sldId="424"/>
            <ac:spMk id="26" creationId="{E784463B-8CF1-485B-BC6B-6072B384519B}"/>
          </ac:spMkLst>
        </pc:spChg>
        <pc:spChg chg="mod">
          <ac:chgData name="Cristiano Cusin" userId="d70b02cc5eafa7bf" providerId="LiveId" clId="{4ABEB06D-C650-4E10-B70F-24AA8D0FAE60}" dt="2019-04-23T16:31:30.233" v="33" actId="1076"/>
          <ac:spMkLst>
            <pc:docMk/>
            <pc:sldMk cId="153003088" sldId="424"/>
            <ac:spMk id="27" creationId="{5D8A0E4D-D928-4136-B902-B97169794D7C}"/>
          </ac:spMkLst>
        </pc:spChg>
        <pc:spChg chg="del">
          <ac:chgData name="Cristiano Cusin" userId="d70b02cc5eafa7bf" providerId="LiveId" clId="{4ABEB06D-C650-4E10-B70F-24AA8D0FAE60}" dt="2019-04-23T16:31:20.735" v="32" actId="478"/>
          <ac:spMkLst>
            <pc:docMk/>
            <pc:sldMk cId="153003088" sldId="424"/>
            <ac:spMk id="32" creationId="{446361DB-B877-42DE-B364-E297E360BAD1}"/>
          </ac:spMkLst>
        </pc:spChg>
        <pc:spChg chg="del">
          <ac:chgData name="Cristiano Cusin" userId="d70b02cc5eafa7bf" providerId="LiveId" clId="{4ABEB06D-C650-4E10-B70F-24AA8D0FAE60}" dt="2019-04-23T16:31:12.580" v="30" actId="478"/>
          <ac:spMkLst>
            <pc:docMk/>
            <pc:sldMk cId="153003088" sldId="424"/>
            <ac:spMk id="36" creationId="{36314D08-F101-4F04-AF04-7A261904B393}"/>
          </ac:spMkLst>
        </pc:spChg>
        <pc:spChg chg="add mod">
          <ac:chgData name="Cristiano Cusin" userId="d70b02cc5eafa7bf" providerId="LiveId" clId="{4ABEB06D-C650-4E10-B70F-24AA8D0FAE60}" dt="2019-04-23T16:31:46.939" v="36" actId="14100"/>
          <ac:spMkLst>
            <pc:docMk/>
            <pc:sldMk cId="153003088" sldId="424"/>
            <ac:spMk id="37" creationId="{E94AB3D0-C8E3-4671-9CBB-35C506562D82}"/>
          </ac:spMkLst>
        </pc:spChg>
      </pc:sldChg>
      <pc:sldChg chg="addSp delSp modSp">
        <pc:chgData name="Cristiano Cusin" userId="d70b02cc5eafa7bf" providerId="LiveId" clId="{4ABEB06D-C650-4E10-B70F-24AA8D0FAE60}" dt="2019-04-23T16:38:34.574" v="56"/>
        <pc:sldMkLst>
          <pc:docMk/>
          <pc:sldMk cId="2442524886" sldId="425"/>
        </pc:sldMkLst>
        <pc:spChg chg="mod">
          <ac:chgData name="Cristiano Cusin" userId="d70b02cc5eafa7bf" providerId="LiveId" clId="{4ABEB06D-C650-4E10-B70F-24AA8D0FAE60}" dt="2019-04-23T16:32:45.082" v="46" actId="1076"/>
          <ac:spMkLst>
            <pc:docMk/>
            <pc:sldMk cId="2442524886" sldId="425"/>
            <ac:spMk id="2" creationId="{0197F333-061C-4793-B0F3-BEA092C3B8CA}"/>
          </ac:spMkLst>
        </pc:spChg>
        <pc:spChg chg="add del mod">
          <ac:chgData name="Cristiano Cusin" userId="d70b02cc5eafa7bf" providerId="LiveId" clId="{4ABEB06D-C650-4E10-B70F-24AA8D0FAE60}" dt="2019-04-23T16:32:47.473" v="47" actId="1076"/>
          <ac:spMkLst>
            <pc:docMk/>
            <pc:sldMk cId="2442524886" sldId="425"/>
            <ac:spMk id="4" creationId="{510D1ACD-BAA1-44C4-993D-4F234DF90725}"/>
          </ac:spMkLst>
        </pc:spChg>
        <pc:spChg chg="del">
          <ac:chgData name="Cristiano Cusin" userId="d70b02cc5eafa7bf" providerId="LiveId" clId="{4ABEB06D-C650-4E10-B70F-24AA8D0FAE60}" dt="2019-04-23T16:32:08.210" v="38" actId="478"/>
          <ac:spMkLst>
            <pc:docMk/>
            <pc:sldMk cId="2442524886" sldId="425"/>
            <ac:spMk id="11" creationId="{3E7B52D6-4A92-4722-BD15-CE7E228409D1}"/>
          </ac:spMkLst>
        </pc:spChg>
        <pc:spChg chg="del">
          <ac:chgData name="Cristiano Cusin" userId="d70b02cc5eafa7bf" providerId="LiveId" clId="{4ABEB06D-C650-4E10-B70F-24AA8D0FAE60}" dt="2019-04-23T16:32:08.210" v="38" actId="478"/>
          <ac:spMkLst>
            <pc:docMk/>
            <pc:sldMk cId="2442524886" sldId="425"/>
            <ac:spMk id="13" creationId="{C95B5D10-E2AA-413B-83FF-96BE7B4E97C1}"/>
          </ac:spMkLst>
        </pc:spChg>
        <pc:spChg chg="mod">
          <ac:chgData name="Cristiano Cusin" userId="d70b02cc5eafa7bf" providerId="LiveId" clId="{4ABEB06D-C650-4E10-B70F-24AA8D0FAE60}" dt="2019-04-23T16:32:24.177" v="40" actId="1076"/>
          <ac:spMkLst>
            <pc:docMk/>
            <pc:sldMk cId="2442524886" sldId="425"/>
            <ac:spMk id="14" creationId="{0EB64EBD-8A79-4302-825B-19137A2231E1}"/>
          </ac:spMkLst>
        </pc:spChg>
        <pc:spChg chg="add mod">
          <ac:chgData name="Cristiano Cusin" userId="d70b02cc5eafa7bf" providerId="LiveId" clId="{4ABEB06D-C650-4E10-B70F-24AA8D0FAE60}" dt="2019-04-23T16:32:22.115" v="39" actId="1076"/>
          <ac:spMkLst>
            <pc:docMk/>
            <pc:sldMk cId="2442524886" sldId="425"/>
            <ac:spMk id="15" creationId="{86815B16-07C2-4055-917A-5816A8FD50BD}"/>
          </ac:spMkLst>
        </pc:spChg>
        <pc:spChg chg="add mod">
          <ac:chgData name="Cristiano Cusin" userId="d70b02cc5eafa7bf" providerId="LiveId" clId="{4ABEB06D-C650-4E10-B70F-24AA8D0FAE60}" dt="2019-04-23T16:32:22.115" v="39" actId="1076"/>
          <ac:spMkLst>
            <pc:docMk/>
            <pc:sldMk cId="2442524886" sldId="425"/>
            <ac:spMk id="16" creationId="{5107292D-72BC-49CA-A402-CB3225BBCE43}"/>
          </ac:spMkLst>
        </pc:spChg>
        <pc:spChg chg="add mod">
          <ac:chgData name="Cristiano Cusin" userId="d70b02cc5eafa7bf" providerId="LiveId" clId="{4ABEB06D-C650-4E10-B70F-24AA8D0FAE60}" dt="2019-04-23T16:32:22.115" v="39" actId="1076"/>
          <ac:spMkLst>
            <pc:docMk/>
            <pc:sldMk cId="2442524886" sldId="425"/>
            <ac:spMk id="17" creationId="{33518645-4097-4BAC-BBE5-F498D6B89FD1}"/>
          </ac:spMkLst>
        </pc:spChg>
        <pc:spChg chg="add del">
          <ac:chgData name="Cristiano Cusin" userId="d70b02cc5eafa7bf" providerId="LiveId" clId="{4ABEB06D-C650-4E10-B70F-24AA8D0FAE60}" dt="2019-04-23T16:32:50.207" v="48" actId="478"/>
          <ac:spMkLst>
            <pc:docMk/>
            <pc:sldMk cId="2442524886" sldId="425"/>
            <ac:spMk id="18" creationId="{AE75E6BB-59A4-4F27-91D6-3BCE56739E03}"/>
          </ac:spMkLst>
        </pc:spChg>
        <pc:spChg chg="add">
          <ac:chgData name="Cristiano Cusin" userId="d70b02cc5eafa7bf" providerId="LiveId" clId="{4ABEB06D-C650-4E10-B70F-24AA8D0FAE60}" dt="2019-04-23T16:38:34.574" v="56"/>
          <ac:spMkLst>
            <pc:docMk/>
            <pc:sldMk cId="2442524886" sldId="425"/>
            <ac:spMk id="19" creationId="{5635F5B4-14CD-4058-915D-1888EF941CED}"/>
          </ac:spMkLst>
        </pc:spChg>
      </pc:sldChg>
      <pc:sldChg chg="delSp add">
        <pc:chgData name="Cristiano Cusin" userId="d70b02cc5eafa7bf" providerId="LiveId" clId="{4ABEB06D-C650-4E10-B70F-24AA8D0FAE60}" dt="2019-04-23T16:53:09.442" v="861" actId="478"/>
        <pc:sldMkLst>
          <pc:docMk/>
          <pc:sldMk cId="2533162400" sldId="429"/>
        </pc:sldMkLst>
        <pc:spChg chg="del">
          <ac:chgData name="Cristiano Cusin" userId="d70b02cc5eafa7bf" providerId="LiveId" clId="{4ABEB06D-C650-4E10-B70F-24AA8D0FAE60}" dt="2019-04-23T16:53:09.442" v="861" actId="478"/>
          <ac:spMkLst>
            <pc:docMk/>
            <pc:sldMk cId="2533162400" sldId="429"/>
            <ac:spMk id="2" creationId="{64A1123C-5222-4A8B-AFB2-25DACB300CD1}"/>
          </ac:spMkLst>
        </pc:spChg>
        <pc:spChg chg="del">
          <ac:chgData name="Cristiano Cusin" userId="d70b02cc5eafa7bf" providerId="LiveId" clId="{4ABEB06D-C650-4E10-B70F-24AA8D0FAE60}" dt="2019-04-23T16:53:09.442" v="861" actId="478"/>
          <ac:spMkLst>
            <pc:docMk/>
            <pc:sldMk cId="2533162400" sldId="429"/>
            <ac:spMk id="8" creationId="{4C652709-CD10-4866-A2B4-5126BDB8077D}"/>
          </ac:spMkLst>
        </pc:spChg>
        <pc:spChg chg="del">
          <ac:chgData name="Cristiano Cusin" userId="d70b02cc5eafa7bf" providerId="LiveId" clId="{4ABEB06D-C650-4E10-B70F-24AA8D0FAE60}" dt="2019-04-23T16:53:09.442" v="861" actId="478"/>
          <ac:spMkLst>
            <pc:docMk/>
            <pc:sldMk cId="2533162400" sldId="429"/>
            <ac:spMk id="9" creationId="{016ABCC8-C66A-4C5C-82E7-78FEA5B06239}"/>
          </ac:spMkLst>
        </pc:spChg>
        <pc:spChg chg="del">
          <ac:chgData name="Cristiano Cusin" userId="d70b02cc5eafa7bf" providerId="LiveId" clId="{4ABEB06D-C650-4E10-B70F-24AA8D0FAE60}" dt="2019-04-23T16:53:09.442" v="861" actId="478"/>
          <ac:spMkLst>
            <pc:docMk/>
            <pc:sldMk cId="2533162400" sldId="429"/>
            <ac:spMk id="10" creationId="{78428E06-F13F-40C6-B390-25149957FDB6}"/>
          </ac:spMkLst>
        </pc:spChg>
        <pc:spChg chg="del">
          <ac:chgData name="Cristiano Cusin" userId="d70b02cc5eafa7bf" providerId="LiveId" clId="{4ABEB06D-C650-4E10-B70F-24AA8D0FAE60}" dt="2019-04-23T16:53:09.442" v="861" actId="478"/>
          <ac:spMkLst>
            <pc:docMk/>
            <pc:sldMk cId="2533162400" sldId="429"/>
            <ac:spMk id="11" creationId="{539C3C59-1AE6-4AD2-992D-944C127DB0FD}"/>
          </ac:spMkLst>
        </pc:spChg>
        <pc:spChg chg="del">
          <ac:chgData name="Cristiano Cusin" userId="d70b02cc5eafa7bf" providerId="LiveId" clId="{4ABEB06D-C650-4E10-B70F-24AA8D0FAE60}" dt="2019-04-23T16:53:09.442" v="861" actId="478"/>
          <ac:spMkLst>
            <pc:docMk/>
            <pc:sldMk cId="2533162400" sldId="429"/>
            <ac:spMk id="12" creationId="{2E275C96-CEB7-4D28-9A50-72A6B6B9F99A}"/>
          </ac:spMkLst>
        </pc:spChg>
        <pc:cxnChg chg="del">
          <ac:chgData name="Cristiano Cusin" userId="d70b02cc5eafa7bf" providerId="LiveId" clId="{4ABEB06D-C650-4E10-B70F-24AA8D0FAE60}" dt="2019-04-23T16:53:09.442" v="861" actId="478"/>
          <ac:cxnSpMkLst>
            <pc:docMk/>
            <pc:sldMk cId="2533162400" sldId="429"/>
            <ac:cxnSpMk id="13" creationId="{7569BA68-B43C-4EA0-ABEB-F67F7760F46A}"/>
          </ac:cxnSpMkLst>
        </pc:cxnChg>
        <pc:cxnChg chg="del">
          <ac:chgData name="Cristiano Cusin" userId="d70b02cc5eafa7bf" providerId="LiveId" clId="{4ABEB06D-C650-4E10-B70F-24AA8D0FAE60}" dt="2019-04-23T16:53:09.442" v="861" actId="478"/>
          <ac:cxnSpMkLst>
            <pc:docMk/>
            <pc:sldMk cId="2533162400" sldId="429"/>
            <ac:cxnSpMk id="14" creationId="{59A0FB4F-3C7F-4FCB-ACA9-7094F9183755}"/>
          </ac:cxnSpMkLst>
        </pc:cxnChg>
        <pc:cxnChg chg="del">
          <ac:chgData name="Cristiano Cusin" userId="d70b02cc5eafa7bf" providerId="LiveId" clId="{4ABEB06D-C650-4E10-B70F-24AA8D0FAE60}" dt="2019-04-23T16:53:09.442" v="861" actId="478"/>
          <ac:cxnSpMkLst>
            <pc:docMk/>
            <pc:sldMk cId="2533162400" sldId="429"/>
            <ac:cxnSpMk id="15" creationId="{2014CFF5-83D6-40C3-BBDD-9BCBA0CB12B3}"/>
          </ac:cxnSpMkLst>
        </pc:cxnChg>
      </pc:sldChg>
      <pc:sldChg chg="addSp delSp modSp add">
        <pc:chgData name="Cristiano Cusin" userId="d70b02cc5eafa7bf" providerId="LiveId" clId="{4ABEB06D-C650-4E10-B70F-24AA8D0FAE60}" dt="2019-04-23T17:00:14.502" v="1020" actId="478"/>
        <pc:sldMkLst>
          <pc:docMk/>
          <pc:sldMk cId="2858922302" sldId="431"/>
        </pc:sldMkLst>
        <pc:spChg chg="mod">
          <ac:chgData name="Cristiano Cusin" userId="d70b02cc5eafa7bf" providerId="LiveId" clId="{4ABEB06D-C650-4E10-B70F-24AA8D0FAE60}" dt="2019-04-23T16:58:44.922" v="1005" actId="1076"/>
          <ac:spMkLst>
            <pc:docMk/>
            <pc:sldMk cId="2858922302" sldId="431"/>
            <ac:spMk id="4" creationId="{71D42AF0-40F2-4846-8C5E-DF0363541EC8}"/>
          </ac:spMkLst>
        </pc:spChg>
        <pc:spChg chg="mod">
          <ac:chgData name="Cristiano Cusin" userId="d70b02cc5eafa7bf" providerId="LiveId" clId="{4ABEB06D-C650-4E10-B70F-24AA8D0FAE60}" dt="2019-04-23T16:56:10.190" v="944" actId="1076"/>
          <ac:spMkLst>
            <pc:docMk/>
            <pc:sldMk cId="2858922302" sldId="431"/>
            <ac:spMk id="8" creationId="{4C652709-CD10-4866-A2B4-5126BDB8077D}"/>
          </ac:spMkLst>
        </pc:spChg>
        <pc:spChg chg="mod">
          <ac:chgData name="Cristiano Cusin" userId="d70b02cc5eafa7bf" providerId="LiveId" clId="{4ABEB06D-C650-4E10-B70F-24AA8D0FAE60}" dt="2019-04-23T16:56:19.533" v="947" actId="1076"/>
          <ac:spMkLst>
            <pc:docMk/>
            <pc:sldMk cId="2858922302" sldId="431"/>
            <ac:spMk id="9" creationId="{016ABCC8-C66A-4C5C-82E7-78FEA5B06239}"/>
          </ac:spMkLst>
        </pc:spChg>
        <pc:spChg chg="mod">
          <ac:chgData name="Cristiano Cusin" userId="d70b02cc5eafa7bf" providerId="LiveId" clId="{4ABEB06D-C650-4E10-B70F-24AA8D0FAE60}" dt="2019-04-23T16:56:12.799" v="945" actId="1076"/>
          <ac:spMkLst>
            <pc:docMk/>
            <pc:sldMk cId="2858922302" sldId="431"/>
            <ac:spMk id="11" creationId="{539C3C59-1AE6-4AD2-992D-944C127DB0FD}"/>
          </ac:spMkLst>
        </pc:spChg>
        <pc:spChg chg="mod">
          <ac:chgData name="Cristiano Cusin" userId="d70b02cc5eafa7bf" providerId="LiveId" clId="{4ABEB06D-C650-4E10-B70F-24AA8D0FAE60}" dt="2019-04-23T16:56:24.658" v="948" actId="1076"/>
          <ac:spMkLst>
            <pc:docMk/>
            <pc:sldMk cId="2858922302" sldId="431"/>
            <ac:spMk id="12" creationId="{2E275C96-CEB7-4D28-9A50-72A6B6B9F99A}"/>
          </ac:spMkLst>
        </pc:spChg>
        <pc:spChg chg="mod">
          <ac:chgData name="Cristiano Cusin" userId="d70b02cc5eafa7bf" providerId="LiveId" clId="{4ABEB06D-C650-4E10-B70F-24AA8D0FAE60}" dt="2019-04-23T16:58:15.041" v="996" actId="1076"/>
          <ac:spMkLst>
            <pc:docMk/>
            <pc:sldMk cId="2858922302" sldId="431"/>
            <ac:spMk id="16" creationId="{C4BDB8EC-AED5-4551-8AB2-05B6C02E0957}"/>
          </ac:spMkLst>
        </pc:spChg>
        <pc:spChg chg="mod">
          <ac:chgData name="Cristiano Cusin" userId="d70b02cc5eafa7bf" providerId="LiveId" clId="{4ABEB06D-C650-4E10-B70F-24AA8D0FAE60}" dt="2019-04-23T16:58:21.059" v="998" actId="1076"/>
          <ac:spMkLst>
            <pc:docMk/>
            <pc:sldMk cId="2858922302" sldId="431"/>
            <ac:spMk id="17" creationId="{A760E012-705E-443F-8186-5AB57C5CFAEE}"/>
          </ac:spMkLst>
        </pc:spChg>
        <pc:spChg chg="mod">
          <ac:chgData name="Cristiano Cusin" userId="d70b02cc5eafa7bf" providerId="LiveId" clId="{4ABEB06D-C650-4E10-B70F-24AA8D0FAE60}" dt="2019-04-23T16:58:13.020" v="995" actId="1076"/>
          <ac:spMkLst>
            <pc:docMk/>
            <pc:sldMk cId="2858922302" sldId="431"/>
            <ac:spMk id="19" creationId="{9434A914-8862-4BE2-9A2E-F19E7377C211}"/>
          </ac:spMkLst>
        </pc:spChg>
        <pc:spChg chg="mod">
          <ac:chgData name="Cristiano Cusin" userId="d70b02cc5eafa7bf" providerId="LiveId" clId="{4ABEB06D-C650-4E10-B70F-24AA8D0FAE60}" dt="2019-04-23T16:58:23.393" v="999" actId="1076"/>
          <ac:spMkLst>
            <pc:docMk/>
            <pc:sldMk cId="2858922302" sldId="431"/>
            <ac:spMk id="20" creationId="{7DE616B0-9198-45B1-B8B4-F4A9881D0849}"/>
          </ac:spMkLst>
        </pc:spChg>
        <pc:spChg chg="mod">
          <ac:chgData name="Cristiano Cusin" userId="d70b02cc5eafa7bf" providerId="LiveId" clId="{4ABEB06D-C650-4E10-B70F-24AA8D0FAE60}" dt="2019-04-23T16:58:28.892" v="1001" actId="1076"/>
          <ac:spMkLst>
            <pc:docMk/>
            <pc:sldMk cId="2858922302" sldId="431"/>
            <ac:spMk id="21" creationId="{71C8BBFB-6481-4C5C-8A01-D30AC527F479}"/>
          </ac:spMkLst>
        </pc:spChg>
        <pc:spChg chg="add del mod">
          <ac:chgData name="Cristiano Cusin" userId="d70b02cc5eafa7bf" providerId="LiveId" clId="{4ABEB06D-C650-4E10-B70F-24AA8D0FAE60}" dt="2019-04-23T17:00:14.502" v="1020" actId="478"/>
          <ac:spMkLst>
            <pc:docMk/>
            <pc:sldMk cId="2858922302" sldId="431"/>
            <ac:spMk id="23" creationId="{6F3DCF54-DD64-401B-9758-97A8943DACF7}"/>
          </ac:spMkLst>
        </pc:spChg>
        <pc:spChg chg="add del mod">
          <ac:chgData name="Cristiano Cusin" userId="d70b02cc5eafa7bf" providerId="LiveId" clId="{4ABEB06D-C650-4E10-B70F-24AA8D0FAE60}" dt="2019-04-23T17:00:14.502" v="1020" actId="478"/>
          <ac:spMkLst>
            <pc:docMk/>
            <pc:sldMk cId="2858922302" sldId="431"/>
            <ac:spMk id="24" creationId="{17AAC36A-A315-4A2E-ABBE-C732A16C07CF}"/>
          </ac:spMkLst>
        </pc:spChg>
        <pc:spChg chg="add del mod">
          <ac:chgData name="Cristiano Cusin" userId="d70b02cc5eafa7bf" providerId="LiveId" clId="{4ABEB06D-C650-4E10-B70F-24AA8D0FAE60}" dt="2019-04-23T17:00:14.502" v="1020" actId="478"/>
          <ac:spMkLst>
            <pc:docMk/>
            <pc:sldMk cId="2858922302" sldId="431"/>
            <ac:spMk id="25" creationId="{D53C90D6-ADE2-44C1-A6B7-0043A56B20F3}"/>
          </ac:spMkLst>
        </pc:spChg>
        <pc:spChg chg="add del mod">
          <ac:chgData name="Cristiano Cusin" userId="d70b02cc5eafa7bf" providerId="LiveId" clId="{4ABEB06D-C650-4E10-B70F-24AA8D0FAE60}" dt="2019-04-23T17:00:14.502" v="1020" actId="478"/>
          <ac:spMkLst>
            <pc:docMk/>
            <pc:sldMk cId="2858922302" sldId="431"/>
            <ac:spMk id="27" creationId="{FD30A4C4-3BAF-421E-8E6C-58B342D136CE}"/>
          </ac:spMkLst>
        </pc:spChg>
        <pc:spChg chg="add del mod">
          <ac:chgData name="Cristiano Cusin" userId="d70b02cc5eafa7bf" providerId="LiveId" clId="{4ABEB06D-C650-4E10-B70F-24AA8D0FAE60}" dt="2019-04-23T17:00:14.502" v="1020" actId="478"/>
          <ac:spMkLst>
            <pc:docMk/>
            <pc:sldMk cId="2858922302" sldId="431"/>
            <ac:spMk id="28" creationId="{94FFE94E-8121-4399-A30B-06513CB5C24C}"/>
          </ac:spMkLst>
        </pc:spChg>
        <pc:cxnChg chg="mod">
          <ac:chgData name="Cristiano Cusin" userId="d70b02cc5eafa7bf" providerId="LiveId" clId="{4ABEB06D-C650-4E10-B70F-24AA8D0FAE60}" dt="2019-04-23T16:56:16.706" v="946" actId="1076"/>
          <ac:cxnSpMkLst>
            <pc:docMk/>
            <pc:sldMk cId="2858922302" sldId="431"/>
            <ac:cxnSpMk id="14" creationId="{59A0FB4F-3C7F-4FCB-ACA9-7094F9183755}"/>
          </ac:cxnSpMkLst>
        </pc:cxnChg>
        <pc:cxnChg chg="mod">
          <ac:chgData name="Cristiano Cusin" userId="d70b02cc5eafa7bf" providerId="LiveId" clId="{4ABEB06D-C650-4E10-B70F-24AA8D0FAE60}" dt="2019-04-23T16:56:26.564" v="949" actId="1076"/>
          <ac:cxnSpMkLst>
            <pc:docMk/>
            <pc:sldMk cId="2858922302" sldId="431"/>
            <ac:cxnSpMk id="15" creationId="{2014CFF5-83D6-40C3-BBDD-9BCBA0CB12B3}"/>
          </ac:cxnSpMkLst>
        </pc:cxnChg>
        <pc:cxnChg chg="mod">
          <ac:chgData name="Cristiano Cusin" userId="d70b02cc5eafa7bf" providerId="LiveId" clId="{4ABEB06D-C650-4E10-B70F-24AA8D0FAE60}" dt="2019-04-23T16:58:17.062" v="997" actId="1076"/>
          <ac:cxnSpMkLst>
            <pc:docMk/>
            <pc:sldMk cId="2858922302" sldId="431"/>
            <ac:cxnSpMk id="18" creationId="{84CD97D9-1D84-48B0-B074-1D612C7CE7E3}"/>
          </ac:cxnSpMkLst>
        </pc:cxnChg>
        <pc:cxnChg chg="mod">
          <ac:chgData name="Cristiano Cusin" userId="d70b02cc5eafa7bf" providerId="LiveId" clId="{4ABEB06D-C650-4E10-B70F-24AA8D0FAE60}" dt="2019-04-23T16:58:26.830" v="1000" actId="1076"/>
          <ac:cxnSpMkLst>
            <pc:docMk/>
            <pc:sldMk cId="2858922302" sldId="431"/>
            <ac:cxnSpMk id="22" creationId="{3852375B-2875-43C0-ABEE-74C8FAC51938}"/>
          </ac:cxnSpMkLst>
        </pc:cxnChg>
        <pc:cxnChg chg="add del mod">
          <ac:chgData name="Cristiano Cusin" userId="d70b02cc5eafa7bf" providerId="LiveId" clId="{4ABEB06D-C650-4E10-B70F-24AA8D0FAE60}" dt="2019-04-23T17:00:14.502" v="1020" actId="478"/>
          <ac:cxnSpMkLst>
            <pc:docMk/>
            <pc:sldMk cId="2858922302" sldId="431"/>
            <ac:cxnSpMk id="26" creationId="{A725446A-CFE7-4552-9A2A-E5048E6C1E39}"/>
          </ac:cxnSpMkLst>
        </pc:cxnChg>
        <pc:cxnChg chg="add del mod">
          <ac:chgData name="Cristiano Cusin" userId="d70b02cc5eafa7bf" providerId="LiveId" clId="{4ABEB06D-C650-4E10-B70F-24AA8D0FAE60}" dt="2019-04-23T17:00:14.502" v="1020" actId="478"/>
          <ac:cxnSpMkLst>
            <pc:docMk/>
            <pc:sldMk cId="2858922302" sldId="431"/>
            <ac:cxnSpMk id="29" creationId="{A76DDF48-1A9C-4F8C-9F9C-8D356E860B17}"/>
          </ac:cxnSpMkLst>
        </pc:cxnChg>
      </pc:sldChg>
      <pc:sldChg chg="delSp add">
        <pc:chgData name="Cristiano Cusin" userId="d70b02cc5eafa7bf" providerId="LiveId" clId="{4ABEB06D-C650-4E10-B70F-24AA8D0FAE60}" dt="2019-04-23T16:59:56.755" v="1016" actId="478"/>
        <pc:sldMkLst>
          <pc:docMk/>
          <pc:sldMk cId="1554556415" sldId="432"/>
        </pc:sldMkLst>
        <pc:spChg chg="del">
          <ac:chgData name="Cristiano Cusin" userId="d70b02cc5eafa7bf" providerId="LiveId" clId="{4ABEB06D-C650-4E10-B70F-24AA8D0FAE60}" dt="2019-04-23T16:59:56.755" v="1016" actId="478"/>
          <ac:spMkLst>
            <pc:docMk/>
            <pc:sldMk cId="1554556415" sldId="432"/>
            <ac:spMk id="16" creationId="{C4BDB8EC-AED5-4551-8AB2-05B6C02E0957}"/>
          </ac:spMkLst>
        </pc:spChg>
        <pc:spChg chg="del">
          <ac:chgData name="Cristiano Cusin" userId="d70b02cc5eafa7bf" providerId="LiveId" clId="{4ABEB06D-C650-4E10-B70F-24AA8D0FAE60}" dt="2019-04-23T16:59:56.755" v="1016" actId="478"/>
          <ac:spMkLst>
            <pc:docMk/>
            <pc:sldMk cId="1554556415" sldId="432"/>
            <ac:spMk id="17" creationId="{A760E012-705E-443F-8186-5AB57C5CFAEE}"/>
          </ac:spMkLst>
        </pc:spChg>
        <pc:spChg chg="del">
          <ac:chgData name="Cristiano Cusin" userId="d70b02cc5eafa7bf" providerId="LiveId" clId="{4ABEB06D-C650-4E10-B70F-24AA8D0FAE60}" dt="2019-04-23T16:59:56.755" v="1016" actId="478"/>
          <ac:spMkLst>
            <pc:docMk/>
            <pc:sldMk cId="1554556415" sldId="432"/>
            <ac:spMk id="19" creationId="{9434A914-8862-4BE2-9A2E-F19E7377C211}"/>
          </ac:spMkLst>
        </pc:spChg>
        <pc:spChg chg="del">
          <ac:chgData name="Cristiano Cusin" userId="d70b02cc5eafa7bf" providerId="LiveId" clId="{4ABEB06D-C650-4E10-B70F-24AA8D0FAE60}" dt="2019-04-23T16:59:56.755" v="1016" actId="478"/>
          <ac:spMkLst>
            <pc:docMk/>
            <pc:sldMk cId="1554556415" sldId="432"/>
            <ac:spMk id="20" creationId="{7DE616B0-9198-45B1-B8B4-F4A9881D0849}"/>
          </ac:spMkLst>
        </pc:spChg>
        <pc:spChg chg="del">
          <ac:chgData name="Cristiano Cusin" userId="d70b02cc5eafa7bf" providerId="LiveId" clId="{4ABEB06D-C650-4E10-B70F-24AA8D0FAE60}" dt="2019-04-23T16:59:56.755" v="1016" actId="478"/>
          <ac:spMkLst>
            <pc:docMk/>
            <pc:sldMk cId="1554556415" sldId="432"/>
            <ac:spMk id="21" creationId="{71C8BBFB-6481-4C5C-8A01-D30AC527F479}"/>
          </ac:spMkLst>
        </pc:spChg>
        <pc:spChg chg="del">
          <ac:chgData name="Cristiano Cusin" userId="d70b02cc5eafa7bf" providerId="LiveId" clId="{4ABEB06D-C650-4E10-B70F-24AA8D0FAE60}" dt="2019-04-23T16:59:56.755" v="1016" actId="478"/>
          <ac:spMkLst>
            <pc:docMk/>
            <pc:sldMk cId="1554556415" sldId="432"/>
            <ac:spMk id="23" creationId="{6F3DCF54-DD64-401B-9758-97A8943DACF7}"/>
          </ac:spMkLst>
        </pc:spChg>
        <pc:spChg chg="del">
          <ac:chgData name="Cristiano Cusin" userId="d70b02cc5eafa7bf" providerId="LiveId" clId="{4ABEB06D-C650-4E10-B70F-24AA8D0FAE60}" dt="2019-04-23T16:59:56.755" v="1016" actId="478"/>
          <ac:spMkLst>
            <pc:docMk/>
            <pc:sldMk cId="1554556415" sldId="432"/>
            <ac:spMk id="24" creationId="{17AAC36A-A315-4A2E-ABBE-C732A16C07CF}"/>
          </ac:spMkLst>
        </pc:spChg>
        <pc:spChg chg="del">
          <ac:chgData name="Cristiano Cusin" userId="d70b02cc5eafa7bf" providerId="LiveId" clId="{4ABEB06D-C650-4E10-B70F-24AA8D0FAE60}" dt="2019-04-23T16:59:56.755" v="1016" actId="478"/>
          <ac:spMkLst>
            <pc:docMk/>
            <pc:sldMk cId="1554556415" sldId="432"/>
            <ac:spMk id="25" creationId="{D53C90D6-ADE2-44C1-A6B7-0043A56B20F3}"/>
          </ac:spMkLst>
        </pc:spChg>
        <pc:spChg chg="del">
          <ac:chgData name="Cristiano Cusin" userId="d70b02cc5eafa7bf" providerId="LiveId" clId="{4ABEB06D-C650-4E10-B70F-24AA8D0FAE60}" dt="2019-04-23T16:59:56.755" v="1016" actId="478"/>
          <ac:spMkLst>
            <pc:docMk/>
            <pc:sldMk cId="1554556415" sldId="432"/>
            <ac:spMk id="27" creationId="{FD30A4C4-3BAF-421E-8E6C-58B342D136CE}"/>
          </ac:spMkLst>
        </pc:spChg>
        <pc:spChg chg="del">
          <ac:chgData name="Cristiano Cusin" userId="d70b02cc5eafa7bf" providerId="LiveId" clId="{4ABEB06D-C650-4E10-B70F-24AA8D0FAE60}" dt="2019-04-23T16:59:56.755" v="1016" actId="478"/>
          <ac:spMkLst>
            <pc:docMk/>
            <pc:sldMk cId="1554556415" sldId="432"/>
            <ac:spMk id="28" creationId="{94FFE94E-8121-4399-A30B-06513CB5C24C}"/>
          </ac:spMkLst>
        </pc:spChg>
        <pc:cxnChg chg="del">
          <ac:chgData name="Cristiano Cusin" userId="d70b02cc5eafa7bf" providerId="LiveId" clId="{4ABEB06D-C650-4E10-B70F-24AA8D0FAE60}" dt="2019-04-23T16:59:56.755" v="1016" actId="478"/>
          <ac:cxnSpMkLst>
            <pc:docMk/>
            <pc:sldMk cId="1554556415" sldId="432"/>
            <ac:cxnSpMk id="18" creationId="{84CD97D9-1D84-48B0-B074-1D612C7CE7E3}"/>
          </ac:cxnSpMkLst>
        </pc:cxnChg>
        <pc:cxnChg chg="del">
          <ac:chgData name="Cristiano Cusin" userId="d70b02cc5eafa7bf" providerId="LiveId" clId="{4ABEB06D-C650-4E10-B70F-24AA8D0FAE60}" dt="2019-04-23T16:59:56.755" v="1016" actId="478"/>
          <ac:cxnSpMkLst>
            <pc:docMk/>
            <pc:sldMk cId="1554556415" sldId="432"/>
            <ac:cxnSpMk id="22" creationId="{3852375B-2875-43C0-ABEE-74C8FAC51938}"/>
          </ac:cxnSpMkLst>
        </pc:cxnChg>
        <pc:cxnChg chg="del">
          <ac:chgData name="Cristiano Cusin" userId="d70b02cc5eafa7bf" providerId="LiveId" clId="{4ABEB06D-C650-4E10-B70F-24AA8D0FAE60}" dt="2019-04-23T16:59:56.755" v="1016" actId="478"/>
          <ac:cxnSpMkLst>
            <pc:docMk/>
            <pc:sldMk cId="1554556415" sldId="432"/>
            <ac:cxnSpMk id="26" creationId="{A725446A-CFE7-4552-9A2A-E5048E6C1E39}"/>
          </ac:cxnSpMkLst>
        </pc:cxnChg>
        <pc:cxnChg chg="del">
          <ac:chgData name="Cristiano Cusin" userId="d70b02cc5eafa7bf" providerId="LiveId" clId="{4ABEB06D-C650-4E10-B70F-24AA8D0FAE60}" dt="2019-04-23T16:59:56.755" v="1016" actId="478"/>
          <ac:cxnSpMkLst>
            <pc:docMk/>
            <pc:sldMk cId="1554556415" sldId="432"/>
            <ac:cxnSpMk id="29" creationId="{A76DDF48-1A9C-4F8C-9F9C-8D356E860B17}"/>
          </ac:cxnSpMkLst>
        </pc:cxnChg>
      </pc:sldChg>
      <pc:sldChg chg="modSp add">
        <pc:chgData name="Cristiano Cusin" userId="d70b02cc5eafa7bf" providerId="LiveId" clId="{4ABEB06D-C650-4E10-B70F-24AA8D0FAE60}" dt="2019-04-23T17:00:33.313" v="1022" actId="1076"/>
        <pc:sldMkLst>
          <pc:docMk/>
          <pc:sldMk cId="856627252" sldId="433"/>
        </pc:sldMkLst>
        <pc:spChg chg="mod">
          <ac:chgData name="Cristiano Cusin" userId="d70b02cc5eafa7bf" providerId="LiveId" clId="{4ABEB06D-C650-4E10-B70F-24AA8D0FAE60}" dt="2019-04-23T17:00:31.266" v="1021" actId="1076"/>
          <ac:spMkLst>
            <pc:docMk/>
            <pc:sldMk cId="856627252" sldId="433"/>
            <ac:spMk id="25" creationId="{D53C90D6-ADE2-44C1-A6B7-0043A56B20F3}"/>
          </ac:spMkLst>
        </pc:spChg>
        <pc:spChg chg="mod">
          <ac:chgData name="Cristiano Cusin" userId="d70b02cc5eafa7bf" providerId="LiveId" clId="{4ABEB06D-C650-4E10-B70F-24AA8D0FAE60}" dt="2019-04-23T17:00:33.313" v="1022" actId="1076"/>
          <ac:spMkLst>
            <pc:docMk/>
            <pc:sldMk cId="856627252" sldId="433"/>
            <ac:spMk id="28" creationId="{94FFE94E-8121-4399-A30B-06513CB5C24C}"/>
          </ac:spMkLst>
        </pc:spChg>
      </pc:sldChg>
      <pc:sldChg chg="addSp delSp modSp add">
        <pc:chgData name="Cristiano Cusin" userId="d70b02cc5eafa7bf" providerId="LiveId" clId="{4ABEB06D-C650-4E10-B70F-24AA8D0FAE60}" dt="2019-04-23T17:04:52.669" v="1051" actId="1076"/>
        <pc:sldMkLst>
          <pc:docMk/>
          <pc:sldMk cId="2906040120" sldId="434"/>
        </pc:sldMkLst>
        <pc:spChg chg="add mod">
          <ac:chgData name="Cristiano Cusin" userId="d70b02cc5eafa7bf" providerId="LiveId" clId="{4ABEB06D-C650-4E10-B70F-24AA8D0FAE60}" dt="2019-04-23T17:04:52.669" v="1051" actId="1076"/>
          <ac:spMkLst>
            <pc:docMk/>
            <pc:sldMk cId="2906040120" sldId="434"/>
            <ac:spMk id="2" creationId="{48848C0E-3EEF-4E1D-8D51-90D7C9547CF5}"/>
          </ac:spMkLst>
        </pc:spChg>
        <pc:spChg chg="del">
          <ac:chgData name="Cristiano Cusin" userId="d70b02cc5eafa7bf" providerId="LiveId" clId="{4ABEB06D-C650-4E10-B70F-24AA8D0FAE60}" dt="2019-04-23T17:01:33.288" v="1033" actId="478"/>
          <ac:spMkLst>
            <pc:docMk/>
            <pc:sldMk cId="2906040120" sldId="434"/>
            <ac:spMk id="3" creationId="{8B54CA36-9E8D-47A5-AA47-6FC63477F337}"/>
          </ac:spMkLst>
        </pc:spChg>
        <pc:spChg chg="mod">
          <ac:chgData name="Cristiano Cusin" userId="d70b02cc5eafa7bf" providerId="LiveId" clId="{4ABEB06D-C650-4E10-B70F-24AA8D0FAE60}" dt="2019-04-23T17:01:29.215" v="1032" actId="20577"/>
          <ac:spMkLst>
            <pc:docMk/>
            <pc:sldMk cId="2906040120" sldId="434"/>
            <ac:spMk id="5" creationId="{968BB059-15B6-4547-B8A6-57DABBDC70A2}"/>
          </ac:spMkLst>
        </pc:spChg>
      </pc:sldChg>
      <pc:sldChg chg="modSp add">
        <pc:chgData name="Cristiano Cusin" userId="d70b02cc5eafa7bf" providerId="LiveId" clId="{4ABEB06D-C650-4E10-B70F-24AA8D0FAE60}" dt="2019-04-23T17:10:33.564" v="1088" actId="13926"/>
        <pc:sldMkLst>
          <pc:docMk/>
          <pc:sldMk cId="1328247073" sldId="436"/>
        </pc:sldMkLst>
        <pc:spChg chg="mod">
          <ac:chgData name="Cristiano Cusin" userId="d70b02cc5eafa7bf" providerId="LiveId" clId="{4ABEB06D-C650-4E10-B70F-24AA8D0FAE60}" dt="2019-04-23T17:10:33.564" v="1088" actId="13926"/>
          <ac:spMkLst>
            <pc:docMk/>
            <pc:sldMk cId="1328247073" sldId="436"/>
            <ac:spMk id="2" creationId="{48848C0E-3EEF-4E1D-8D51-90D7C9547CF5}"/>
          </ac:spMkLst>
        </pc:spChg>
      </pc:sldChg>
      <pc:sldChg chg="addSp modSp add">
        <pc:chgData name="Cristiano Cusin" userId="d70b02cc5eafa7bf" providerId="LiveId" clId="{4ABEB06D-C650-4E10-B70F-24AA8D0FAE60}" dt="2019-04-23T17:06:37.089" v="1068" actId="13926"/>
        <pc:sldMkLst>
          <pc:docMk/>
          <pc:sldMk cId="1771325878" sldId="437"/>
        </pc:sldMkLst>
        <pc:spChg chg="mod">
          <ac:chgData name="Cristiano Cusin" userId="d70b02cc5eafa7bf" providerId="LiveId" clId="{4ABEB06D-C650-4E10-B70F-24AA8D0FAE60}" dt="2019-04-23T17:06:37.089" v="1068" actId="13926"/>
          <ac:spMkLst>
            <pc:docMk/>
            <pc:sldMk cId="1771325878" sldId="437"/>
            <ac:spMk id="2" creationId="{48848C0E-3EEF-4E1D-8D51-90D7C9547CF5}"/>
          </ac:spMkLst>
        </pc:spChg>
        <pc:spChg chg="add mod">
          <ac:chgData name="Cristiano Cusin" userId="d70b02cc5eafa7bf" providerId="LiveId" clId="{4ABEB06D-C650-4E10-B70F-24AA8D0FAE60}" dt="2019-04-23T17:06:17.077" v="1067" actId="13926"/>
          <ac:spMkLst>
            <pc:docMk/>
            <pc:sldMk cId="1771325878" sldId="437"/>
            <ac:spMk id="6" creationId="{32283596-7FFF-41F5-89A4-4985BB42BEE5}"/>
          </ac:spMkLst>
        </pc:spChg>
      </pc:sldChg>
      <pc:sldChg chg="modSp add">
        <pc:chgData name="Cristiano Cusin" userId="d70b02cc5eafa7bf" providerId="LiveId" clId="{4ABEB06D-C650-4E10-B70F-24AA8D0FAE60}" dt="2019-04-23T17:16:51.673" v="1202" actId="1076"/>
        <pc:sldMkLst>
          <pc:docMk/>
          <pc:sldMk cId="1502964562" sldId="439"/>
        </pc:sldMkLst>
        <pc:spChg chg="mod">
          <ac:chgData name="Cristiano Cusin" userId="d70b02cc5eafa7bf" providerId="LiveId" clId="{4ABEB06D-C650-4E10-B70F-24AA8D0FAE60}" dt="2019-04-23T17:16:51.673" v="1202" actId="1076"/>
          <ac:spMkLst>
            <pc:docMk/>
            <pc:sldMk cId="1502964562" sldId="439"/>
            <ac:spMk id="2" creationId="{48848C0E-3EEF-4E1D-8D51-90D7C9547CF5}"/>
          </ac:spMkLst>
        </pc:spChg>
      </pc:sldChg>
      <pc:sldChg chg="addSp modSp add">
        <pc:chgData name="Cristiano Cusin" userId="d70b02cc5eafa7bf" providerId="LiveId" clId="{4ABEB06D-C650-4E10-B70F-24AA8D0FAE60}" dt="2019-04-23T17:12:37.313" v="1108" actId="1076"/>
        <pc:sldMkLst>
          <pc:docMk/>
          <pc:sldMk cId="1522790517" sldId="440"/>
        </pc:sldMkLst>
        <pc:spChg chg="add mod">
          <ac:chgData name="Cristiano Cusin" userId="d70b02cc5eafa7bf" providerId="LiveId" clId="{4ABEB06D-C650-4E10-B70F-24AA8D0FAE60}" dt="2019-04-23T17:12:37.313" v="1108" actId="1076"/>
          <ac:spMkLst>
            <pc:docMk/>
            <pc:sldMk cId="1522790517" sldId="440"/>
            <ac:spMk id="6" creationId="{D7F56A17-12B1-466E-AB75-26B96359A4C8}"/>
          </ac:spMkLst>
        </pc:spChg>
      </pc:sldChg>
      <pc:sldChg chg="modSp add">
        <pc:chgData name="Cristiano Cusin" userId="d70b02cc5eafa7bf" providerId="LiveId" clId="{4ABEB06D-C650-4E10-B70F-24AA8D0FAE60}" dt="2019-04-23T17:20:06.650" v="1220"/>
        <pc:sldMkLst>
          <pc:docMk/>
          <pc:sldMk cId="4043439489" sldId="441"/>
        </pc:sldMkLst>
        <pc:spChg chg="mod">
          <ac:chgData name="Cristiano Cusin" userId="d70b02cc5eafa7bf" providerId="LiveId" clId="{4ABEB06D-C650-4E10-B70F-24AA8D0FAE60}" dt="2019-04-23T17:20:06.650" v="1220"/>
          <ac:spMkLst>
            <pc:docMk/>
            <pc:sldMk cId="4043439489" sldId="441"/>
            <ac:spMk id="2" creationId="{48848C0E-3EEF-4E1D-8D51-90D7C9547CF5}"/>
          </ac:spMkLst>
        </pc:spChg>
      </pc:sldChg>
      <pc:sldChg chg="addSp delSp modSp add">
        <pc:chgData name="Cristiano Cusin" userId="d70b02cc5eafa7bf" providerId="LiveId" clId="{4ABEB06D-C650-4E10-B70F-24AA8D0FAE60}" dt="2019-04-23T17:19:49.883" v="1217" actId="1076"/>
        <pc:sldMkLst>
          <pc:docMk/>
          <pc:sldMk cId="1145037630" sldId="442"/>
        </pc:sldMkLst>
        <pc:spChg chg="del">
          <ac:chgData name="Cristiano Cusin" userId="d70b02cc5eafa7bf" providerId="LiveId" clId="{4ABEB06D-C650-4E10-B70F-24AA8D0FAE60}" dt="2019-04-23T17:18:49.497" v="1210" actId="478"/>
          <ac:spMkLst>
            <pc:docMk/>
            <pc:sldMk cId="1145037630" sldId="442"/>
            <ac:spMk id="2" creationId="{48848C0E-3EEF-4E1D-8D51-90D7C9547CF5}"/>
          </ac:spMkLst>
        </pc:spChg>
        <pc:spChg chg="add mod">
          <ac:chgData name="Cristiano Cusin" userId="d70b02cc5eafa7bf" providerId="LiveId" clId="{4ABEB06D-C650-4E10-B70F-24AA8D0FAE60}" dt="2019-04-23T17:19:12.854" v="1213" actId="1076"/>
          <ac:spMkLst>
            <pc:docMk/>
            <pc:sldMk cId="1145037630" sldId="442"/>
            <ac:spMk id="6" creationId="{9E25A05E-6DF0-45F1-A460-B500FB02492B}"/>
          </ac:spMkLst>
        </pc:spChg>
        <pc:spChg chg="add mod">
          <ac:chgData name="Cristiano Cusin" userId="d70b02cc5eafa7bf" providerId="LiveId" clId="{4ABEB06D-C650-4E10-B70F-24AA8D0FAE60}" dt="2019-04-23T17:19:49.883" v="1217" actId="1076"/>
          <ac:spMkLst>
            <pc:docMk/>
            <pc:sldMk cId="1145037630" sldId="442"/>
            <ac:spMk id="8" creationId="{8419A33C-8764-4BD5-8660-39404A11774B}"/>
          </ac:spMkLst>
        </pc:spChg>
        <pc:spChg chg="add mod">
          <ac:chgData name="Cristiano Cusin" userId="d70b02cc5eafa7bf" providerId="LiveId" clId="{4ABEB06D-C650-4E10-B70F-24AA8D0FAE60}" dt="2019-04-23T17:19:46.993" v="1216" actId="1076"/>
          <ac:spMkLst>
            <pc:docMk/>
            <pc:sldMk cId="1145037630" sldId="442"/>
            <ac:spMk id="9" creationId="{9EF2FB62-EDBF-4FEF-87AD-8633AB8EDA62}"/>
          </ac:spMkLst>
        </pc:spChg>
      </pc:sldChg>
      <pc:sldChg chg="add">
        <pc:chgData name="Cristiano Cusin" userId="d70b02cc5eafa7bf" providerId="LiveId" clId="{4ABEB06D-C650-4E10-B70F-24AA8D0FAE60}" dt="2019-04-23T17:20:50.788" v="1222"/>
        <pc:sldMkLst>
          <pc:docMk/>
          <pc:sldMk cId="2022105457" sldId="443"/>
        </pc:sldMkLst>
      </pc:sldChg>
      <pc:sldChg chg="add">
        <pc:chgData name="Cristiano Cusin" userId="d70b02cc5eafa7bf" providerId="LiveId" clId="{4ABEB06D-C650-4E10-B70F-24AA8D0FAE60}" dt="2019-04-23T17:21:22.738" v="1223"/>
        <pc:sldMkLst>
          <pc:docMk/>
          <pc:sldMk cId="3079845043" sldId="444"/>
        </pc:sldMkLst>
      </pc:sldChg>
      <pc:sldChg chg="add">
        <pc:chgData name="Cristiano Cusin" userId="d70b02cc5eafa7bf" providerId="LiveId" clId="{4ABEB06D-C650-4E10-B70F-24AA8D0FAE60}" dt="2019-04-23T17:21:38.567" v="1224"/>
        <pc:sldMkLst>
          <pc:docMk/>
          <pc:sldMk cId="1266854095" sldId="445"/>
        </pc:sldMkLst>
      </pc:sldChg>
      <pc:sldChg chg="addSp modSp add">
        <pc:chgData name="Cristiano Cusin" userId="d70b02cc5eafa7bf" providerId="LiveId" clId="{4ABEB06D-C650-4E10-B70F-24AA8D0FAE60}" dt="2019-04-23T17:22:32.977" v="1232" actId="207"/>
        <pc:sldMkLst>
          <pc:docMk/>
          <pc:sldMk cId="3624543519" sldId="446"/>
        </pc:sldMkLst>
        <pc:spChg chg="add mod ord">
          <ac:chgData name="Cristiano Cusin" userId="d70b02cc5eafa7bf" providerId="LiveId" clId="{4ABEB06D-C650-4E10-B70F-24AA8D0FAE60}" dt="2019-04-23T17:22:32.977" v="1232" actId="207"/>
          <ac:spMkLst>
            <pc:docMk/>
            <pc:sldMk cId="3624543519" sldId="446"/>
            <ac:spMk id="2" creationId="{921DBF19-3680-4C05-B8D5-93D21A396604}"/>
          </ac:spMkLst>
        </pc:spChg>
        <pc:spChg chg="add mod ord">
          <ac:chgData name="Cristiano Cusin" userId="d70b02cc5eafa7bf" providerId="LiveId" clId="{4ABEB06D-C650-4E10-B70F-24AA8D0FAE60}" dt="2019-04-23T17:22:27.415" v="1231" actId="167"/>
          <ac:spMkLst>
            <pc:docMk/>
            <pc:sldMk cId="3624543519" sldId="446"/>
            <ac:spMk id="13" creationId="{CA29DE62-41C2-4267-BD81-292B52888D1F}"/>
          </ac:spMkLst>
        </pc:spChg>
      </pc:sldChg>
      <pc:sldChg chg="addSp delSp modSp add">
        <pc:chgData name="Cristiano Cusin" userId="d70b02cc5eafa7bf" providerId="LiveId" clId="{4ABEB06D-C650-4E10-B70F-24AA8D0FAE60}" dt="2019-04-24T13:18:47.156" v="1463" actId="1076"/>
        <pc:sldMkLst>
          <pc:docMk/>
          <pc:sldMk cId="1586977922" sldId="447"/>
        </pc:sldMkLst>
        <pc:spChg chg="del">
          <ac:chgData name="Cristiano Cusin" userId="d70b02cc5eafa7bf" providerId="LiveId" clId="{4ABEB06D-C650-4E10-B70F-24AA8D0FAE60}" dt="2019-04-23T17:23:00.601" v="1234" actId="478"/>
          <ac:spMkLst>
            <pc:docMk/>
            <pc:sldMk cId="1586977922" sldId="447"/>
            <ac:spMk id="2" creationId="{FD09D6F6-A324-4EE4-BB91-B79EE5879DA3}"/>
          </ac:spMkLst>
        </pc:spChg>
        <pc:spChg chg="mod">
          <ac:chgData name="Cristiano Cusin" userId="d70b02cc5eafa7bf" providerId="LiveId" clId="{4ABEB06D-C650-4E10-B70F-24AA8D0FAE60}" dt="2019-04-24T13:18:39.907" v="1462" actId="1076"/>
          <ac:spMkLst>
            <pc:docMk/>
            <pc:sldMk cId="1586977922" sldId="447"/>
            <ac:spMk id="3" creationId="{8D38647F-552E-433D-B166-57E3B928DC32}"/>
          </ac:spMkLst>
        </pc:spChg>
        <pc:spChg chg="del">
          <ac:chgData name="Cristiano Cusin" userId="d70b02cc5eafa7bf" providerId="LiveId" clId="{4ABEB06D-C650-4E10-B70F-24AA8D0FAE60}" dt="2019-04-23T17:24:01.612" v="1244" actId="478"/>
          <ac:spMkLst>
            <pc:docMk/>
            <pc:sldMk cId="1586977922" sldId="447"/>
            <ac:spMk id="12" creationId="{E0236264-030C-4544-BEFB-863A698E77C8}"/>
          </ac:spMkLst>
        </pc:spChg>
        <pc:spChg chg="mod">
          <ac:chgData name="Cristiano Cusin" userId="d70b02cc5eafa7bf" providerId="LiveId" clId="{4ABEB06D-C650-4E10-B70F-24AA8D0FAE60}" dt="2019-04-24T13:18:39.907" v="1462" actId="1076"/>
          <ac:spMkLst>
            <pc:docMk/>
            <pc:sldMk cId="1586977922" sldId="447"/>
            <ac:spMk id="14" creationId="{363984D0-F9DA-4E2A-A048-A32A70FB5A80}"/>
          </ac:spMkLst>
        </pc:spChg>
        <pc:spChg chg="mod">
          <ac:chgData name="Cristiano Cusin" userId="d70b02cc5eafa7bf" providerId="LiveId" clId="{4ABEB06D-C650-4E10-B70F-24AA8D0FAE60}" dt="2019-04-24T13:18:39.907" v="1462" actId="1076"/>
          <ac:spMkLst>
            <pc:docMk/>
            <pc:sldMk cId="1586977922" sldId="447"/>
            <ac:spMk id="15" creationId="{22CF1706-5991-4AFF-ABFF-DB07F3AFD6DF}"/>
          </ac:spMkLst>
        </pc:spChg>
        <pc:spChg chg="mod">
          <ac:chgData name="Cristiano Cusin" userId="d70b02cc5eafa7bf" providerId="LiveId" clId="{4ABEB06D-C650-4E10-B70F-24AA8D0FAE60}" dt="2019-04-24T13:18:39.907" v="1462" actId="1076"/>
          <ac:spMkLst>
            <pc:docMk/>
            <pc:sldMk cId="1586977922" sldId="447"/>
            <ac:spMk id="16" creationId="{0B915DEC-5B7B-4C17-85EF-4672C8971089}"/>
          </ac:spMkLst>
        </pc:spChg>
        <pc:spChg chg="del">
          <ac:chgData name="Cristiano Cusin" userId="d70b02cc5eafa7bf" providerId="LiveId" clId="{4ABEB06D-C650-4E10-B70F-24AA8D0FAE60}" dt="2019-04-24T13:18:15.455" v="1457" actId="478"/>
          <ac:spMkLst>
            <pc:docMk/>
            <pc:sldMk cId="1586977922" sldId="447"/>
            <ac:spMk id="19" creationId="{9A48DED1-C48C-466A-9A56-66CF49D0AE91}"/>
          </ac:spMkLst>
        </pc:spChg>
        <pc:spChg chg="del">
          <ac:chgData name="Cristiano Cusin" userId="d70b02cc5eafa7bf" providerId="LiveId" clId="{4ABEB06D-C650-4E10-B70F-24AA8D0FAE60}" dt="2019-04-24T13:18:18.517" v="1458" actId="478"/>
          <ac:spMkLst>
            <pc:docMk/>
            <pc:sldMk cId="1586977922" sldId="447"/>
            <ac:spMk id="20" creationId="{418C104D-EA88-47FD-A1AB-E07EA5545EE5}"/>
          </ac:spMkLst>
        </pc:spChg>
        <pc:spChg chg="add mod">
          <ac:chgData name="Cristiano Cusin" userId="d70b02cc5eafa7bf" providerId="LiveId" clId="{4ABEB06D-C650-4E10-B70F-24AA8D0FAE60}" dt="2019-04-23T17:24:07.096" v="1246" actId="1076"/>
          <ac:spMkLst>
            <pc:docMk/>
            <pc:sldMk cId="1586977922" sldId="447"/>
            <ac:spMk id="24" creationId="{B3F6E7AE-8CF3-42FC-93BA-58E509652D56}"/>
          </ac:spMkLst>
        </pc:spChg>
        <pc:spChg chg="del">
          <ac:chgData name="Cristiano Cusin" userId="d70b02cc5eafa7bf" providerId="LiveId" clId="{4ABEB06D-C650-4E10-B70F-24AA8D0FAE60}" dt="2019-04-24T13:18:29.782" v="1461" actId="478"/>
          <ac:spMkLst>
            <pc:docMk/>
            <pc:sldMk cId="1586977922" sldId="447"/>
            <ac:spMk id="25" creationId="{0C936DF1-F742-465B-BDA2-1B7A239CC9C7}"/>
          </ac:spMkLst>
        </pc:spChg>
        <pc:spChg chg="del">
          <ac:chgData name="Cristiano Cusin" userId="d70b02cc5eafa7bf" providerId="LiveId" clId="{4ABEB06D-C650-4E10-B70F-24AA8D0FAE60}" dt="2019-04-24T13:18:29.782" v="1461" actId="478"/>
          <ac:spMkLst>
            <pc:docMk/>
            <pc:sldMk cId="1586977922" sldId="447"/>
            <ac:spMk id="26" creationId="{E784463B-8CF1-485B-BC6B-6072B384519B}"/>
          </ac:spMkLst>
        </pc:spChg>
        <pc:spChg chg="mod">
          <ac:chgData name="Cristiano Cusin" userId="d70b02cc5eafa7bf" providerId="LiveId" clId="{4ABEB06D-C650-4E10-B70F-24AA8D0FAE60}" dt="2019-04-24T13:18:47.156" v="1463" actId="1076"/>
          <ac:spMkLst>
            <pc:docMk/>
            <pc:sldMk cId="1586977922" sldId="447"/>
            <ac:spMk id="27" creationId="{5D8A0E4D-D928-4136-B902-B97169794D7C}"/>
          </ac:spMkLst>
        </pc:spChg>
        <pc:spChg chg="mod">
          <ac:chgData name="Cristiano Cusin" userId="d70b02cc5eafa7bf" providerId="LiveId" clId="{4ABEB06D-C650-4E10-B70F-24AA8D0FAE60}" dt="2019-04-24T13:18:39.907" v="1462" actId="1076"/>
          <ac:spMkLst>
            <pc:docMk/>
            <pc:sldMk cId="1586977922" sldId="447"/>
            <ac:spMk id="28" creationId="{12E95896-C6EB-4719-8041-D43C95DDFBC3}"/>
          </ac:spMkLst>
        </pc:spChg>
        <pc:spChg chg="mod">
          <ac:chgData name="Cristiano Cusin" userId="d70b02cc5eafa7bf" providerId="LiveId" clId="{4ABEB06D-C650-4E10-B70F-24AA8D0FAE60}" dt="2019-04-24T13:18:39.907" v="1462" actId="1076"/>
          <ac:spMkLst>
            <pc:docMk/>
            <pc:sldMk cId="1586977922" sldId="447"/>
            <ac:spMk id="29" creationId="{87605BEF-0381-4A2A-AA97-219F6930E9FC}"/>
          </ac:spMkLst>
        </pc:spChg>
        <pc:spChg chg="mod">
          <ac:chgData name="Cristiano Cusin" userId="d70b02cc5eafa7bf" providerId="LiveId" clId="{4ABEB06D-C650-4E10-B70F-24AA8D0FAE60}" dt="2019-04-24T13:18:47.156" v="1463" actId="1076"/>
          <ac:spMkLst>
            <pc:docMk/>
            <pc:sldMk cId="1586977922" sldId="447"/>
            <ac:spMk id="30" creationId="{05DB20E8-6263-4E8B-A0CA-1FD39B3E329C}"/>
          </ac:spMkLst>
        </pc:spChg>
        <pc:spChg chg="del">
          <ac:chgData name="Cristiano Cusin" userId="d70b02cc5eafa7bf" providerId="LiveId" clId="{4ABEB06D-C650-4E10-B70F-24AA8D0FAE60}" dt="2019-04-24T13:18:29.782" v="1461" actId="478"/>
          <ac:spMkLst>
            <pc:docMk/>
            <pc:sldMk cId="1586977922" sldId="447"/>
            <ac:spMk id="31" creationId="{278D0282-DB45-4A84-99EC-C159A66CE7D7}"/>
          </ac:spMkLst>
        </pc:spChg>
        <pc:spChg chg="del">
          <ac:chgData name="Cristiano Cusin" userId="d70b02cc5eafa7bf" providerId="LiveId" clId="{4ABEB06D-C650-4E10-B70F-24AA8D0FAE60}" dt="2019-04-23T17:23:02.914" v="1236" actId="478"/>
          <ac:spMkLst>
            <pc:docMk/>
            <pc:sldMk cId="1586977922" sldId="447"/>
            <ac:spMk id="33" creationId="{293D546A-F26A-4C57-AAFF-18ED276F89FF}"/>
          </ac:spMkLst>
        </pc:spChg>
        <pc:spChg chg="del">
          <ac:chgData name="Cristiano Cusin" userId="d70b02cc5eafa7bf" providerId="LiveId" clId="{4ABEB06D-C650-4E10-B70F-24AA8D0FAE60}" dt="2019-04-23T17:23:01.742" v="1235" actId="478"/>
          <ac:spMkLst>
            <pc:docMk/>
            <pc:sldMk cId="1586977922" sldId="447"/>
            <ac:spMk id="34" creationId="{4423F779-830C-4D00-A411-5B639D413117}"/>
          </ac:spMkLst>
        </pc:spChg>
        <pc:spChg chg="del">
          <ac:chgData name="Cristiano Cusin" userId="d70b02cc5eafa7bf" providerId="LiveId" clId="{4ABEB06D-C650-4E10-B70F-24AA8D0FAE60}" dt="2019-04-23T17:23:04.523" v="1237" actId="478"/>
          <ac:spMkLst>
            <pc:docMk/>
            <pc:sldMk cId="1586977922" sldId="447"/>
            <ac:spMk id="35" creationId="{EE087E55-1030-4477-9917-2B4492C27141}"/>
          </ac:spMkLst>
        </pc:spChg>
        <pc:spChg chg="del">
          <ac:chgData name="Cristiano Cusin" userId="d70b02cc5eafa7bf" providerId="LiveId" clId="{4ABEB06D-C650-4E10-B70F-24AA8D0FAE60}" dt="2019-04-23T17:23:06.070" v="1238" actId="478"/>
          <ac:spMkLst>
            <pc:docMk/>
            <pc:sldMk cId="1586977922" sldId="447"/>
            <ac:spMk id="37" creationId="{E94AB3D0-C8E3-4671-9CBB-35C506562D82}"/>
          </ac:spMkLst>
        </pc:spChg>
      </pc:sldChg>
      <pc:sldChg chg="addSp delSp modSp add">
        <pc:chgData name="Cristiano Cusin" userId="d70b02cc5eafa7bf" providerId="LiveId" clId="{4ABEB06D-C650-4E10-B70F-24AA8D0FAE60}" dt="2019-04-23T17:28:45.109" v="1348" actId="478"/>
        <pc:sldMkLst>
          <pc:docMk/>
          <pc:sldMk cId="3017780434" sldId="448"/>
        </pc:sldMkLst>
        <pc:spChg chg="add del mod">
          <ac:chgData name="Cristiano Cusin" userId="d70b02cc5eafa7bf" providerId="LiveId" clId="{4ABEB06D-C650-4E10-B70F-24AA8D0FAE60}" dt="2019-04-23T17:28:45.109" v="1348" actId="478"/>
          <ac:spMkLst>
            <pc:docMk/>
            <pc:sldMk cId="3017780434" sldId="448"/>
            <ac:spMk id="2" creationId="{55F87B49-EB2A-48CC-8840-61A70E731D17}"/>
          </ac:spMkLst>
        </pc:spChg>
        <pc:spChg chg="mod">
          <ac:chgData name="Cristiano Cusin" userId="d70b02cc5eafa7bf" providerId="LiveId" clId="{4ABEB06D-C650-4E10-B70F-24AA8D0FAE60}" dt="2019-04-23T17:26:30.575" v="1256" actId="1076"/>
          <ac:spMkLst>
            <pc:docMk/>
            <pc:sldMk cId="3017780434" sldId="448"/>
            <ac:spMk id="3" creationId="{8D38647F-552E-433D-B166-57E3B928DC32}"/>
          </ac:spMkLst>
        </pc:spChg>
        <pc:spChg chg="del">
          <ac:chgData name="Cristiano Cusin" userId="d70b02cc5eafa7bf" providerId="LiveId" clId="{4ABEB06D-C650-4E10-B70F-24AA8D0FAE60}" dt="2019-04-23T17:24:11.424" v="1247" actId="478"/>
          <ac:spMkLst>
            <pc:docMk/>
            <pc:sldMk cId="3017780434" sldId="448"/>
            <ac:spMk id="12" creationId="{E0236264-030C-4544-BEFB-863A698E77C8}"/>
          </ac:spMkLst>
        </pc:spChg>
        <pc:spChg chg="mod">
          <ac:chgData name="Cristiano Cusin" userId="d70b02cc5eafa7bf" providerId="LiveId" clId="{4ABEB06D-C650-4E10-B70F-24AA8D0FAE60}" dt="2019-04-23T17:26:27.794" v="1255" actId="1076"/>
          <ac:spMkLst>
            <pc:docMk/>
            <pc:sldMk cId="3017780434" sldId="448"/>
            <ac:spMk id="14" creationId="{363984D0-F9DA-4E2A-A048-A32A70FB5A80}"/>
          </ac:spMkLst>
        </pc:spChg>
        <pc:spChg chg="del mod">
          <ac:chgData name="Cristiano Cusin" userId="d70b02cc5eafa7bf" providerId="LiveId" clId="{4ABEB06D-C650-4E10-B70F-24AA8D0FAE60}" dt="2019-04-23T17:24:24.111" v="1250" actId="478"/>
          <ac:spMkLst>
            <pc:docMk/>
            <pc:sldMk cId="3017780434" sldId="448"/>
            <ac:spMk id="15" creationId="{22CF1706-5991-4AFF-ABFF-DB07F3AFD6DF}"/>
          </ac:spMkLst>
        </pc:spChg>
        <pc:spChg chg="del">
          <ac:chgData name="Cristiano Cusin" userId="d70b02cc5eafa7bf" providerId="LiveId" clId="{4ABEB06D-C650-4E10-B70F-24AA8D0FAE60}" dt="2019-04-23T17:23:40.051" v="1240" actId="478"/>
          <ac:spMkLst>
            <pc:docMk/>
            <pc:sldMk cId="3017780434" sldId="448"/>
            <ac:spMk id="16" creationId="{0B915DEC-5B7B-4C17-85EF-4672C8971089}"/>
          </ac:spMkLst>
        </pc:spChg>
        <pc:spChg chg="del">
          <ac:chgData name="Cristiano Cusin" userId="d70b02cc5eafa7bf" providerId="LiveId" clId="{4ABEB06D-C650-4E10-B70F-24AA8D0FAE60}" dt="2019-04-23T17:23:43.051" v="1241" actId="478"/>
          <ac:spMkLst>
            <pc:docMk/>
            <pc:sldMk cId="3017780434" sldId="448"/>
            <ac:spMk id="19" creationId="{9A48DED1-C48C-466A-9A56-66CF49D0AE91}"/>
          </ac:spMkLst>
        </pc:spChg>
        <pc:spChg chg="del">
          <ac:chgData name="Cristiano Cusin" userId="d70b02cc5eafa7bf" providerId="LiveId" clId="{4ABEB06D-C650-4E10-B70F-24AA8D0FAE60}" dt="2019-04-23T17:23:43.051" v="1241" actId="478"/>
          <ac:spMkLst>
            <pc:docMk/>
            <pc:sldMk cId="3017780434" sldId="448"/>
            <ac:spMk id="20" creationId="{418C104D-EA88-47FD-A1AB-E07EA5545EE5}"/>
          </ac:spMkLst>
        </pc:spChg>
        <pc:spChg chg="add mod">
          <ac:chgData name="Cristiano Cusin" userId="d70b02cc5eafa7bf" providerId="LiveId" clId="{4ABEB06D-C650-4E10-B70F-24AA8D0FAE60}" dt="2019-04-23T17:24:17.830" v="1249" actId="1076"/>
          <ac:spMkLst>
            <pc:docMk/>
            <pc:sldMk cId="3017780434" sldId="448"/>
            <ac:spMk id="21" creationId="{F3290376-097A-422A-A334-B544E0186DDD}"/>
          </ac:spMkLst>
        </pc:spChg>
        <pc:spChg chg="del">
          <ac:chgData name="Cristiano Cusin" userId="d70b02cc5eafa7bf" providerId="LiveId" clId="{4ABEB06D-C650-4E10-B70F-24AA8D0FAE60}" dt="2019-04-23T17:23:43.051" v="1241" actId="478"/>
          <ac:spMkLst>
            <pc:docMk/>
            <pc:sldMk cId="3017780434" sldId="448"/>
            <ac:spMk id="25" creationId="{0C936DF1-F742-465B-BDA2-1B7A239CC9C7}"/>
          </ac:spMkLst>
        </pc:spChg>
        <pc:spChg chg="del">
          <ac:chgData name="Cristiano Cusin" userId="d70b02cc5eafa7bf" providerId="LiveId" clId="{4ABEB06D-C650-4E10-B70F-24AA8D0FAE60}" dt="2019-04-23T17:23:43.051" v="1241" actId="478"/>
          <ac:spMkLst>
            <pc:docMk/>
            <pc:sldMk cId="3017780434" sldId="448"/>
            <ac:spMk id="26" creationId="{E784463B-8CF1-485B-BC6B-6072B384519B}"/>
          </ac:spMkLst>
        </pc:spChg>
        <pc:spChg chg="del">
          <ac:chgData name="Cristiano Cusin" userId="d70b02cc5eafa7bf" providerId="LiveId" clId="{4ABEB06D-C650-4E10-B70F-24AA8D0FAE60}" dt="2019-04-23T17:23:43.051" v="1241" actId="478"/>
          <ac:spMkLst>
            <pc:docMk/>
            <pc:sldMk cId="3017780434" sldId="448"/>
            <ac:spMk id="27" creationId="{5D8A0E4D-D928-4136-B902-B97169794D7C}"/>
          </ac:spMkLst>
        </pc:spChg>
        <pc:spChg chg="del mod">
          <ac:chgData name="Cristiano Cusin" userId="d70b02cc5eafa7bf" providerId="LiveId" clId="{4ABEB06D-C650-4E10-B70F-24AA8D0FAE60}" dt="2019-04-23T17:24:24.111" v="1250" actId="478"/>
          <ac:spMkLst>
            <pc:docMk/>
            <pc:sldMk cId="3017780434" sldId="448"/>
            <ac:spMk id="28" creationId="{12E95896-C6EB-4719-8041-D43C95DDFBC3}"/>
          </ac:spMkLst>
        </pc:spChg>
        <pc:spChg chg="del">
          <ac:chgData name="Cristiano Cusin" userId="d70b02cc5eafa7bf" providerId="LiveId" clId="{4ABEB06D-C650-4E10-B70F-24AA8D0FAE60}" dt="2019-04-23T17:23:40.051" v="1240" actId="478"/>
          <ac:spMkLst>
            <pc:docMk/>
            <pc:sldMk cId="3017780434" sldId="448"/>
            <ac:spMk id="29" creationId="{87605BEF-0381-4A2A-AA97-219F6930E9FC}"/>
          </ac:spMkLst>
        </pc:spChg>
        <pc:spChg chg="del">
          <ac:chgData name="Cristiano Cusin" userId="d70b02cc5eafa7bf" providerId="LiveId" clId="{4ABEB06D-C650-4E10-B70F-24AA8D0FAE60}" dt="2019-04-23T17:23:43.051" v="1241" actId="478"/>
          <ac:spMkLst>
            <pc:docMk/>
            <pc:sldMk cId="3017780434" sldId="448"/>
            <ac:spMk id="30" creationId="{05DB20E8-6263-4E8B-A0CA-1FD39B3E329C}"/>
          </ac:spMkLst>
        </pc:spChg>
        <pc:spChg chg="del">
          <ac:chgData name="Cristiano Cusin" userId="d70b02cc5eafa7bf" providerId="LiveId" clId="{4ABEB06D-C650-4E10-B70F-24AA8D0FAE60}" dt="2019-04-23T17:23:43.051" v="1241" actId="478"/>
          <ac:spMkLst>
            <pc:docMk/>
            <pc:sldMk cId="3017780434" sldId="448"/>
            <ac:spMk id="31" creationId="{278D0282-DB45-4A84-99EC-C159A66CE7D7}"/>
          </ac:spMkLst>
        </pc:spChg>
      </pc:sldChg>
      <pc:sldChg chg="modSp add">
        <pc:chgData name="Cristiano Cusin" userId="d70b02cc5eafa7bf" providerId="LiveId" clId="{4ABEB06D-C650-4E10-B70F-24AA8D0FAE60}" dt="2019-04-24T13:15:33.770" v="1430" actId="20577"/>
        <pc:sldMkLst>
          <pc:docMk/>
          <pc:sldMk cId="1563152627" sldId="449"/>
        </pc:sldMkLst>
        <pc:spChg chg="mod">
          <ac:chgData name="Cristiano Cusin" userId="d70b02cc5eafa7bf" providerId="LiveId" clId="{4ABEB06D-C650-4E10-B70F-24AA8D0FAE60}" dt="2019-04-24T13:15:33.770" v="1430" actId="20577"/>
          <ac:spMkLst>
            <pc:docMk/>
            <pc:sldMk cId="1563152627" sldId="449"/>
            <ac:spMk id="2" creationId="{55F87B49-EB2A-48CC-8840-61A70E731D17}"/>
          </ac:spMkLst>
        </pc:spChg>
      </pc:sldChg>
      <pc:sldChg chg="modSp add">
        <pc:chgData name="Cristiano Cusin" userId="d70b02cc5eafa7bf" providerId="LiveId" clId="{4ABEB06D-C650-4E10-B70F-24AA8D0FAE60}" dt="2019-04-24T13:15:45.847" v="1433" actId="20577"/>
        <pc:sldMkLst>
          <pc:docMk/>
          <pc:sldMk cId="3892067992" sldId="450"/>
        </pc:sldMkLst>
        <pc:spChg chg="mod">
          <ac:chgData name="Cristiano Cusin" userId="d70b02cc5eafa7bf" providerId="LiveId" clId="{4ABEB06D-C650-4E10-B70F-24AA8D0FAE60}" dt="2019-04-24T13:15:45.847" v="1433" actId="20577"/>
          <ac:spMkLst>
            <pc:docMk/>
            <pc:sldMk cId="3892067992" sldId="450"/>
            <ac:spMk id="2" creationId="{55F87B49-EB2A-48CC-8840-61A70E731D17}"/>
          </ac:spMkLst>
        </pc:spChg>
      </pc:sldChg>
      <pc:sldChg chg="addSp delSp modSp add">
        <pc:chgData name="Cristiano Cusin" userId="d70b02cc5eafa7bf" providerId="LiveId" clId="{4ABEB06D-C650-4E10-B70F-24AA8D0FAE60}" dt="2019-04-24T13:15:54.471" v="1434"/>
        <pc:sldMkLst>
          <pc:docMk/>
          <pc:sldMk cId="2258291587" sldId="451"/>
        </pc:sldMkLst>
        <pc:spChg chg="mod">
          <ac:chgData name="Cristiano Cusin" userId="d70b02cc5eafa7bf" providerId="LiveId" clId="{4ABEB06D-C650-4E10-B70F-24AA8D0FAE60}" dt="2019-04-24T13:15:54.471" v="1434"/>
          <ac:spMkLst>
            <pc:docMk/>
            <pc:sldMk cId="2258291587" sldId="451"/>
            <ac:spMk id="2" creationId="{55F87B49-EB2A-48CC-8840-61A70E731D17}"/>
          </ac:spMkLst>
        </pc:spChg>
        <pc:spChg chg="add del">
          <ac:chgData name="Cristiano Cusin" userId="d70b02cc5eafa7bf" providerId="LiveId" clId="{4ABEB06D-C650-4E10-B70F-24AA8D0FAE60}" dt="2019-04-23T17:32:47.435" v="1370" actId="478"/>
          <ac:spMkLst>
            <pc:docMk/>
            <pc:sldMk cId="2258291587" sldId="451"/>
            <ac:spMk id="9" creationId="{3096BB8F-3297-48E5-9E62-2DCAAFB8D836}"/>
          </ac:spMkLst>
        </pc:spChg>
      </pc:sldChg>
      <pc:sldChg chg="modSp add">
        <pc:chgData name="Cristiano Cusin" userId="d70b02cc5eafa7bf" providerId="LiveId" clId="{4ABEB06D-C650-4E10-B70F-24AA8D0FAE60}" dt="2019-04-23T17:35:01.345" v="1392" actId="1076"/>
        <pc:sldMkLst>
          <pc:docMk/>
          <pc:sldMk cId="231005574" sldId="452"/>
        </pc:sldMkLst>
        <pc:spChg chg="mod">
          <ac:chgData name="Cristiano Cusin" userId="d70b02cc5eafa7bf" providerId="LiveId" clId="{4ABEB06D-C650-4E10-B70F-24AA8D0FAE60}" dt="2019-04-23T17:35:01.345" v="1392" actId="1076"/>
          <ac:spMkLst>
            <pc:docMk/>
            <pc:sldMk cId="231005574" sldId="452"/>
            <ac:spMk id="9" creationId="{3096BB8F-3297-48E5-9E62-2DCAAFB8D836}"/>
          </ac:spMkLst>
        </pc:spChg>
      </pc:sldChg>
      <pc:sldChg chg="delSp modSp add">
        <pc:chgData name="Cristiano Cusin" userId="d70b02cc5eafa7bf" providerId="LiveId" clId="{4ABEB06D-C650-4E10-B70F-24AA8D0FAE60}" dt="2019-04-23T17:35:36.969" v="1397" actId="1076"/>
        <pc:sldMkLst>
          <pc:docMk/>
          <pc:sldMk cId="1606104194" sldId="453"/>
        </pc:sldMkLst>
        <pc:spChg chg="del">
          <ac:chgData name="Cristiano Cusin" userId="d70b02cc5eafa7bf" providerId="LiveId" clId="{4ABEB06D-C650-4E10-B70F-24AA8D0FAE60}" dt="2019-04-23T17:35:20.548" v="1394" actId="478"/>
          <ac:spMkLst>
            <pc:docMk/>
            <pc:sldMk cId="1606104194" sldId="453"/>
            <ac:spMk id="3" creationId="{8D38647F-552E-433D-B166-57E3B928DC32}"/>
          </ac:spMkLst>
        </pc:spChg>
        <pc:spChg chg="del">
          <ac:chgData name="Cristiano Cusin" userId="d70b02cc5eafa7bf" providerId="LiveId" clId="{4ABEB06D-C650-4E10-B70F-24AA8D0FAE60}" dt="2019-04-23T17:35:20.548" v="1394" actId="478"/>
          <ac:spMkLst>
            <pc:docMk/>
            <pc:sldMk cId="1606104194" sldId="453"/>
            <ac:spMk id="14" creationId="{363984D0-F9DA-4E2A-A048-A32A70FB5A80}"/>
          </ac:spMkLst>
        </pc:spChg>
        <pc:spChg chg="mod">
          <ac:chgData name="Cristiano Cusin" userId="d70b02cc5eafa7bf" providerId="LiveId" clId="{4ABEB06D-C650-4E10-B70F-24AA8D0FAE60}" dt="2019-04-23T17:35:36.969" v="1397" actId="1076"/>
          <ac:spMkLst>
            <pc:docMk/>
            <pc:sldMk cId="1606104194" sldId="453"/>
            <ac:spMk id="15" creationId="{22CF1706-5991-4AFF-ABFF-DB07F3AFD6DF}"/>
          </ac:spMkLst>
        </pc:spChg>
        <pc:spChg chg="del">
          <ac:chgData name="Cristiano Cusin" userId="d70b02cc5eafa7bf" providerId="LiveId" clId="{4ABEB06D-C650-4E10-B70F-24AA8D0FAE60}" dt="2019-04-23T17:35:31.375" v="1396" actId="478"/>
          <ac:spMkLst>
            <pc:docMk/>
            <pc:sldMk cId="1606104194" sldId="453"/>
            <ac:spMk id="16" creationId="{0B915DEC-5B7B-4C17-85EF-4672C8971089}"/>
          </ac:spMkLst>
        </pc:spChg>
        <pc:spChg chg="del">
          <ac:chgData name="Cristiano Cusin" userId="d70b02cc5eafa7bf" providerId="LiveId" clId="{4ABEB06D-C650-4E10-B70F-24AA8D0FAE60}" dt="2019-04-23T17:35:20.548" v="1394" actId="478"/>
          <ac:spMkLst>
            <pc:docMk/>
            <pc:sldMk cId="1606104194" sldId="453"/>
            <ac:spMk id="19" creationId="{9A48DED1-C48C-466A-9A56-66CF49D0AE91}"/>
          </ac:spMkLst>
        </pc:spChg>
        <pc:spChg chg="del">
          <ac:chgData name="Cristiano Cusin" userId="d70b02cc5eafa7bf" providerId="LiveId" clId="{4ABEB06D-C650-4E10-B70F-24AA8D0FAE60}" dt="2019-04-23T17:35:20.548" v="1394" actId="478"/>
          <ac:spMkLst>
            <pc:docMk/>
            <pc:sldMk cId="1606104194" sldId="453"/>
            <ac:spMk id="20" creationId="{418C104D-EA88-47FD-A1AB-E07EA5545EE5}"/>
          </ac:spMkLst>
        </pc:spChg>
        <pc:spChg chg="del">
          <ac:chgData name="Cristiano Cusin" userId="d70b02cc5eafa7bf" providerId="LiveId" clId="{4ABEB06D-C650-4E10-B70F-24AA8D0FAE60}" dt="2019-04-23T17:35:25.188" v="1395" actId="478"/>
          <ac:spMkLst>
            <pc:docMk/>
            <pc:sldMk cId="1606104194" sldId="453"/>
            <ac:spMk id="25" creationId="{0C936DF1-F742-465B-BDA2-1B7A239CC9C7}"/>
          </ac:spMkLst>
        </pc:spChg>
        <pc:spChg chg="del">
          <ac:chgData name="Cristiano Cusin" userId="d70b02cc5eafa7bf" providerId="LiveId" clId="{4ABEB06D-C650-4E10-B70F-24AA8D0FAE60}" dt="2019-04-23T17:35:25.188" v="1395" actId="478"/>
          <ac:spMkLst>
            <pc:docMk/>
            <pc:sldMk cId="1606104194" sldId="453"/>
            <ac:spMk id="26" creationId="{E784463B-8CF1-485B-BC6B-6072B384519B}"/>
          </ac:spMkLst>
        </pc:spChg>
        <pc:spChg chg="del">
          <ac:chgData name="Cristiano Cusin" userId="d70b02cc5eafa7bf" providerId="LiveId" clId="{4ABEB06D-C650-4E10-B70F-24AA8D0FAE60}" dt="2019-04-23T17:35:25.188" v="1395" actId="478"/>
          <ac:spMkLst>
            <pc:docMk/>
            <pc:sldMk cId="1606104194" sldId="453"/>
            <ac:spMk id="27" creationId="{5D8A0E4D-D928-4136-B902-B97169794D7C}"/>
          </ac:spMkLst>
        </pc:spChg>
        <pc:spChg chg="mod">
          <ac:chgData name="Cristiano Cusin" userId="d70b02cc5eafa7bf" providerId="LiveId" clId="{4ABEB06D-C650-4E10-B70F-24AA8D0FAE60}" dt="2019-04-23T17:35:36.969" v="1397" actId="1076"/>
          <ac:spMkLst>
            <pc:docMk/>
            <pc:sldMk cId="1606104194" sldId="453"/>
            <ac:spMk id="28" creationId="{12E95896-C6EB-4719-8041-D43C95DDFBC3}"/>
          </ac:spMkLst>
        </pc:spChg>
        <pc:spChg chg="del">
          <ac:chgData name="Cristiano Cusin" userId="d70b02cc5eafa7bf" providerId="LiveId" clId="{4ABEB06D-C650-4E10-B70F-24AA8D0FAE60}" dt="2019-04-23T17:35:31.375" v="1396" actId="478"/>
          <ac:spMkLst>
            <pc:docMk/>
            <pc:sldMk cId="1606104194" sldId="453"/>
            <ac:spMk id="29" creationId="{87605BEF-0381-4A2A-AA97-219F6930E9FC}"/>
          </ac:spMkLst>
        </pc:spChg>
        <pc:spChg chg="del">
          <ac:chgData name="Cristiano Cusin" userId="d70b02cc5eafa7bf" providerId="LiveId" clId="{4ABEB06D-C650-4E10-B70F-24AA8D0FAE60}" dt="2019-04-23T17:35:20.548" v="1394" actId="478"/>
          <ac:spMkLst>
            <pc:docMk/>
            <pc:sldMk cId="1606104194" sldId="453"/>
            <ac:spMk id="30" creationId="{05DB20E8-6263-4E8B-A0CA-1FD39B3E329C}"/>
          </ac:spMkLst>
        </pc:spChg>
        <pc:spChg chg="del">
          <ac:chgData name="Cristiano Cusin" userId="d70b02cc5eafa7bf" providerId="LiveId" clId="{4ABEB06D-C650-4E10-B70F-24AA8D0FAE60}" dt="2019-04-23T17:35:25.188" v="1395" actId="478"/>
          <ac:spMkLst>
            <pc:docMk/>
            <pc:sldMk cId="1606104194" sldId="453"/>
            <ac:spMk id="31" creationId="{278D0282-DB45-4A84-99EC-C159A66CE7D7}"/>
          </ac:spMkLst>
        </pc:spChg>
      </pc:sldChg>
      <pc:sldChg chg="addSp modSp add">
        <pc:chgData name="Cristiano Cusin" userId="d70b02cc5eafa7bf" providerId="LiveId" clId="{4ABEB06D-C650-4E10-B70F-24AA8D0FAE60}" dt="2019-04-24T13:17:21.946" v="1456" actId="115"/>
        <pc:sldMkLst>
          <pc:docMk/>
          <pc:sldMk cId="2016637005" sldId="454"/>
        </pc:sldMkLst>
        <pc:spChg chg="add mod">
          <ac:chgData name="Cristiano Cusin" userId="d70b02cc5eafa7bf" providerId="LiveId" clId="{4ABEB06D-C650-4E10-B70F-24AA8D0FAE60}" dt="2019-04-24T13:17:21.946" v="1456" actId="115"/>
          <ac:spMkLst>
            <pc:docMk/>
            <pc:sldMk cId="2016637005" sldId="454"/>
            <ac:spMk id="2" creationId="{C7ACFD58-6792-48E2-B30A-845C95E371EF}"/>
          </ac:spMkLst>
        </pc:spChg>
        <pc:spChg chg="mod">
          <ac:chgData name="Cristiano Cusin" userId="d70b02cc5eafa7bf" providerId="LiveId" clId="{4ABEB06D-C650-4E10-B70F-24AA8D0FAE60}" dt="2019-04-24T13:14:09.005" v="1399" actId="1076"/>
          <ac:spMkLst>
            <pc:docMk/>
            <pc:sldMk cId="2016637005" sldId="454"/>
            <ac:spMk id="15" creationId="{22CF1706-5991-4AFF-ABFF-DB07F3AFD6DF}"/>
          </ac:spMkLst>
        </pc:spChg>
        <pc:spChg chg="mod">
          <ac:chgData name="Cristiano Cusin" userId="d70b02cc5eafa7bf" providerId="LiveId" clId="{4ABEB06D-C650-4E10-B70F-24AA8D0FAE60}" dt="2019-04-24T13:14:09.005" v="1399" actId="1076"/>
          <ac:spMkLst>
            <pc:docMk/>
            <pc:sldMk cId="2016637005" sldId="454"/>
            <ac:spMk id="28" creationId="{12E95896-C6EB-4719-8041-D43C95DDFBC3}"/>
          </ac:spMkLst>
        </pc:spChg>
      </pc:sldChg>
      <pc:sldChg chg="addSp delSp modSp add">
        <pc:chgData name="Cristiano Cusin" userId="d70b02cc5eafa7bf" providerId="LiveId" clId="{4ABEB06D-C650-4E10-B70F-24AA8D0FAE60}" dt="2019-04-24T13:21:51.415" v="1495" actId="478"/>
        <pc:sldMkLst>
          <pc:docMk/>
          <pc:sldMk cId="1845921570" sldId="455"/>
        </pc:sldMkLst>
        <pc:spChg chg="del">
          <ac:chgData name="Cristiano Cusin" userId="d70b02cc5eafa7bf" providerId="LiveId" clId="{4ABEB06D-C650-4E10-B70F-24AA8D0FAE60}" dt="2019-04-24T13:19:12.654" v="1465" actId="478"/>
          <ac:spMkLst>
            <pc:docMk/>
            <pc:sldMk cId="1845921570" sldId="455"/>
            <ac:spMk id="3" creationId="{8D38647F-552E-433D-B166-57E3B928DC32}"/>
          </ac:spMkLst>
        </pc:spChg>
        <pc:spChg chg="del">
          <ac:chgData name="Cristiano Cusin" userId="d70b02cc5eafa7bf" providerId="LiveId" clId="{4ABEB06D-C650-4E10-B70F-24AA8D0FAE60}" dt="2019-04-24T13:21:33.307" v="1487" actId="478"/>
          <ac:spMkLst>
            <pc:docMk/>
            <pc:sldMk cId="1845921570" sldId="455"/>
            <ac:spMk id="8" creationId="{4F078379-02BD-4DF9-B30A-C586661A69F8}"/>
          </ac:spMkLst>
        </pc:spChg>
        <pc:spChg chg="del">
          <ac:chgData name="Cristiano Cusin" userId="d70b02cc5eafa7bf" providerId="LiveId" clId="{4ABEB06D-C650-4E10-B70F-24AA8D0FAE60}" dt="2019-04-24T13:19:12.654" v="1465" actId="478"/>
          <ac:spMkLst>
            <pc:docMk/>
            <pc:sldMk cId="1845921570" sldId="455"/>
            <ac:spMk id="14" creationId="{363984D0-F9DA-4E2A-A048-A32A70FB5A80}"/>
          </ac:spMkLst>
        </pc:spChg>
        <pc:spChg chg="del">
          <ac:chgData name="Cristiano Cusin" userId="d70b02cc5eafa7bf" providerId="LiveId" clId="{4ABEB06D-C650-4E10-B70F-24AA8D0FAE60}" dt="2019-04-24T13:19:12.654" v="1465" actId="478"/>
          <ac:spMkLst>
            <pc:docMk/>
            <pc:sldMk cId="1845921570" sldId="455"/>
            <ac:spMk id="15" creationId="{22CF1706-5991-4AFF-ABFF-DB07F3AFD6DF}"/>
          </ac:spMkLst>
        </pc:spChg>
        <pc:spChg chg="mod">
          <ac:chgData name="Cristiano Cusin" userId="d70b02cc5eafa7bf" providerId="LiveId" clId="{4ABEB06D-C650-4E10-B70F-24AA8D0FAE60}" dt="2019-04-24T13:19:19.279" v="1466" actId="1076"/>
          <ac:spMkLst>
            <pc:docMk/>
            <pc:sldMk cId="1845921570" sldId="455"/>
            <ac:spMk id="16" creationId="{0B915DEC-5B7B-4C17-85EF-4672C8971089}"/>
          </ac:spMkLst>
        </pc:spChg>
        <pc:spChg chg="add del mod">
          <ac:chgData name="Cristiano Cusin" userId="d70b02cc5eafa7bf" providerId="LiveId" clId="{4ABEB06D-C650-4E10-B70F-24AA8D0FAE60}" dt="2019-04-24T13:21:33.307" v="1487" actId="478"/>
          <ac:spMkLst>
            <pc:docMk/>
            <pc:sldMk cId="1845921570" sldId="455"/>
            <ac:spMk id="17" creationId="{FB99A585-93E8-4FF2-8C02-C37000FDA713}"/>
          </ac:spMkLst>
        </pc:spChg>
        <pc:spChg chg="del">
          <ac:chgData name="Cristiano Cusin" userId="d70b02cc5eafa7bf" providerId="LiveId" clId="{4ABEB06D-C650-4E10-B70F-24AA8D0FAE60}" dt="2019-04-24T13:19:22.544" v="1467" actId="478"/>
          <ac:spMkLst>
            <pc:docMk/>
            <pc:sldMk cId="1845921570" sldId="455"/>
            <ac:spMk id="27" creationId="{5D8A0E4D-D928-4136-B902-B97169794D7C}"/>
          </ac:spMkLst>
        </pc:spChg>
        <pc:spChg chg="del">
          <ac:chgData name="Cristiano Cusin" userId="d70b02cc5eafa7bf" providerId="LiveId" clId="{4ABEB06D-C650-4E10-B70F-24AA8D0FAE60}" dt="2019-04-24T13:19:12.654" v="1465" actId="478"/>
          <ac:spMkLst>
            <pc:docMk/>
            <pc:sldMk cId="1845921570" sldId="455"/>
            <ac:spMk id="28" creationId="{12E95896-C6EB-4719-8041-D43C95DDFBC3}"/>
          </ac:spMkLst>
        </pc:spChg>
        <pc:spChg chg="mod">
          <ac:chgData name="Cristiano Cusin" userId="d70b02cc5eafa7bf" providerId="LiveId" clId="{4ABEB06D-C650-4E10-B70F-24AA8D0FAE60}" dt="2019-04-24T13:19:19.279" v="1466" actId="1076"/>
          <ac:spMkLst>
            <pc:docMk/>
            <pc:sldMk cId="1845921570" sldId="455"/>
            <ac:spMk id="29" creationId="{87605BEF-0381-4A2A-AA97-219F6930E9FC}"/>
          </ac:spMkLst>
        </pc:spChg>
        <pc:spChg chg="del">
          <ac:chgData name="Cristiano Cusin" userId="d70b02cc5eafa7bf" providerId="LiveId" clId="{4ABEB06D-C650-4E10-B70F-24AA8D0FAE60}" dt="2019-04-24T13:19:22.544" v="1467" actId="478"/>
          <ac:spMkLst>
            <pc:docMk/>
            <pc:sldMk cId="1845921570" sldId="455"/>
            <ac:spMk id="30" creationId="{05DB20E8-6263-4E8B-A0CA-1FD39B3E329C}"/>
          </ac:spMkLst>
        </pc:spChg>
        <pc:graphicFrameChg chg="add del mod">
          <ac:chgData name="Cristiano Cusin" userId="d70b02cc5eafa7bf" providerId="LiveId" clId="{4ABEB06D-C650-4E10-B70F-24AA8D0FAE60}" dt="2019-04-24T13:21:21.245" v="1481" actId="478"/>
          <ac:graphicFrameMkLst>
            <pc:docMk/>
            <pc:sldMk cId="1845921570" sldId="455"/>
            <ac:graphicFrameMk id="2" creationId="{4D072A08-BE34-4326-ADED-C5389E6FD7A6}"/>
          </ac:graphicFrameMkLst>
        </pc:graphicFrameChg>
        <pc:picChg chg="add del mod">
          <ac:chgData name="Cristiano Cusin" userId="d70b02cc5eafa7bf" providerId="LiveId" clId="{4ABEB06D-C650-4E10-B70F-24AA8D0FAE60}" dt="2019-04-24T13:21:33.307" v="1487" actId="478"/>
          <ac:picMkLst>
            <pc:docMk/>
            <pc:sldMk cId="1845921570" sldId="455"/>
            <ac:picMk id="18" creationId="{6EA8B209-2D4A-4CA0-B0F5-96F5C3AB32AF}"/>
          </ac:picMkLst>
        </pc:picChg>
        <pc:picChg chg="add del mod">
          <ac:chgData name="Cristiano Cusin" userId="d70b02cc5eafa7bf" providerId="LiveId" clId="{4ABEB06D-C650-4E10-B70F-24AA8D0FAE60}" dt="2019-04-24T13:21:33.307" v="1487" actId="478"/>
          <ac:picMkLst>
            <pc:docMk/>
            <pc:sldMk cId="1845921570" sldId="455"/>
            <ac:picMk id="19" creationId="{A3BBD785-81A8-4627-A2A9-E9901F8A83D4}"/>
          </ac:picMkLst>
        </pc:picChg>
        <pc:picChg chg="add del mod">
          <ac:chgData name="Cristiano Cusin" userId="d70b02cc5eafa7bf" providerId="LiveId" clId="{4ABEB06D-C650-4E10-B70F-24AA8D0FAE60}" dt="2019-04-24T13:21:33.307" v="1487" actId="478"/>
          <ac:picMkLst>
            <pc:docMk/>
            <pc:sldMk cId="1845921570" sldId="455"/>
            <ac:picMk id="20" creationId="{EB25013E-0781-453C-ABAC-741ABFF14841}"/>
          </ac:picMkLst>
        </pc:picChg>
        <pc:picChg chg="add del mod">
          <ac:chgData name="Cristiano Cusin" userId="d70b02cc5eafa7bf" providerId="LiveId" clId="{4ABEB06D-C650-4E10-B70F-24AA8D0FAE60}" dt="2019-04-24T13:21:33.307" v="1487" actId="478"/>
          <ac:picMkLst>
            <pc:docMk/>
            <pc:sldMk cId="1845921570" sldId="455"/>
            <ac:picMk id="21" creationId="{E4FAECAA-BDF4-4BF3-A084-A13D2CB7DC41}"/>
          </ac:picMkLst>
        </pc:picChg>
        <pc:picChg chg="add del mod">
          <ac:chgData name="Cristiano Cusin" userId="d70b02cc5eafa7bf" providerId="LiveId" clId="{4ABEB06D-C650-4E10-B70F-24AA8D0FAE60}" dt="2019-04-24T13:21:29.182" v="1486" actId="478"/>
          <ac:picMkLst>
            <pc:docMk/>
            <pc:sldMk cId="1845921570" sldId="455"/>
            <ac:picMk id="22" creationId="{A1ED2D2F-75D8-40C1-899B-A3496E955B37}"/>
          </ac:picMkLst>
        </pc:picChg>
        <pc:picChg chg="add del mod">
          <ac:chgData name="Cristiano Cusin" userId="d70b02cc5eafa7bf" providerId="LiveId" clId="{4ABEB06D-C650-4E10-B70F-24AA8D0FAE60}" dt="2019-04-24T13:21:25.729" v="1485" actId="478"/>
          <ac:picMkLst>
            <pc:docMk/>
            <pc:sldMk cId="1845921570" sldId="455"/>
            <ac:picMk id="23" creationId="{D5E3453A-FB33-4555-9329-DAD6AD6C9B8A}"/>
          </ac:picMkLst>
        </pc:picChg>
        <pc:picChg chg="add del mod">
          <ac:chgData name="Cristiano Cusin" userId="d70b02cc5eafa7bf" providerId="LiveId" clId="{4ABEB06D-C650-4E10-B70F-24AA8D0FAE60}" dt="2019-04-24T13:21:23.823" v="1483" actId="478"/>
          <ac:picMkLst>
            <pc:docMk/>
            <pc:sldMk cId="1845921570" sldId="455"/>
            <ac:picMk id="25" creationId="{C769E4E6-BA23-47B0-9D39-A6E78228D38A}"/>
          </ac:picMkLst>
        </pc:picChg>
        <pc:picChg chg="add del mod">
          <ac:chgData name="Cristiano Cusin" userId="d70b02cc5eafa7bf" providerId="LiveId" clId="{4ABEB06D-C650-4E10-B70F-24AA8D0FAE60}" dt="2019-04-24T13:21:29.182" v="1486" actId="478"/>
          <ac:picMkLst>
            <pc:docMk/>
            <pc:sldMk cId="1845921570" sldId="455"/>
            <ac:picMk id="26" creationId="{271A0228-D9AC-4E42-9950-2B54DD44E683}"/>
          </ac:picMkLst>
        </pc:picChg>
        <pc:picChg chg="add del mod">
          <ac:chgData name="Cristiano Cusin" userId="d70b02cc5eafa7bf" providerId="LiveId" clId="{4ABEB06D-C650-4E10-B70F-24AA8D0FAE60}" dt="2019-04-24T13:21:29.182" v="1486" actId="478"/>
          <ac:picMkLst>
            <pc:docMk/>
            <pc:sldMk cId="1845921570" sldId="455"/>
            <ac:picMk id="31" creationId="{E23B9A05-D845-414A-8BC6-AC9232083945}"/>
          </ac:picMkLst>
        </pc:picChg>
        <pc:picChg chg="add del mod">
          <ac:chgData name="Cristiano Cusin" userId="d70b02cc5eafa7bf" providerId="LiveId" clId="{4ABEB06D-C650-4E10-B70F-24AA8D0FAE60}" dt="2019-04-24T13:21:29.182" v="1486" actId="478"/>
          <ac:picMkLst>
            <pc:docMk/>
            <pc:sldMk cId="1845921570" sldId="455"/>
            <ac:picMk id="32" creationId="{F84E075A-72FC-43DF-A41A-F2639C839A96}"/>
          </ac:picMkLst>
        </pc:picChg>
        <pc:picChg chg="add del mod">
          <ac:chgData name="Cristiano Cusin" userId="d70b02cc5eafa7bf" providerId="LiveId" clId="{4ABEB06D-C650-4E10-B70F-24AA8D0FAE60}" dt="2019-04-24T13:21:29.182" v="1486" actId="478"/>
          <ac:picMkLst>
            <pc:docMk/>
            <pc:sldMk cId="1845921570" sldId="455"/>
            <ac:picMk id="33" creationId="{1C18F701-888C-470F-BF43-B745EFDDB2A7}"/>
          </ac:picMkLst>
        </pc:picChg>
        <pc:picChg chg="add del mod">
          <ac:chgData name="Cristiano Cusin" userId="d70b02cc5eafa7bf" providerId="LiveId" clId="{4ABEB06D-C650-4E10-B70F-24AA8D0FAE60}" dt="2019-04-24T13:21:51.415" v="1495" actId="478"/>
          <ac:picMkLst>
            <pc:docMk/>
            <pc:sldMk cId="1845921570" sldId="455"/>
            <ac:picMk id="34" creationId="{8D1648C0-747F-44E6-8035-2C8136A070EF}"/>
          </ac:picMkLst>
        </pc:picChg>
        <pc:picChg chg="add del mod">
          <ac:chgData name="Cristiano Cusin" userId="d70b02cc5eafa7bf" providerId="LiveId" clId="{4ABEB06D-C650-4E10-B70F-24AA8D0FAE60}" dt="2019-04-24T13:21:50.618" v="1494" actId="478"/>
          <ac:picMkLst>
            <pc:docMk/>
            <pc:sldMk cId="1845921570" sldId="455"/>
            <ac:picMk id="35" creationId="{96D69344-D41B-47A2-BBF6-5E823F4E9106}"/>
          </ac:picMkLst>
        </pc:picChg>
        <pc:picChg chg="add del mod">
          <ac:chgData name="Cristiano Cusin" userId="d70b02cc5eafa7bf" providerId="LiveId" clId="{4ABEB06D-C650-4E10-B70F-24AA8D0FAE60}" dt="2019-04-24T13:21:44.400" v="1493" actId="478"/>
          <ac:picMkLst>
            <pc:docMk/>
            <pc:sldMk cId="1845921570" sldId="455"/>
            <ac:picMk id="36" creationId="{BA9C598F-3FED-4A3B-B81D-9CBCB3E84E69}"/>
          </ac:picMkLst>
        </pc:picChg>
        <pc:picChg chg="add del mod">
          <ac:chgData name="Cristiano Cusin" userId="d70b02cc5eafa7bf" providerId="LiveId" clId="{4ABEB06D-C650-4E10-B70F-24AA8D0FAE60}" dt="2019-04-24T13:21:43.697" v="1492" actId="478"/>
          <ac:picMkLst>
            <pc:docMk/>
            <pc:sldMk cId="1845921570" sldId="455"/>
            <ac:picMk id="37" creationId="{4F4BD93F-0631-4A83-BC42-7BFC2DF0BBFA}"/>
          </ac:picMkLst>
        </pc:picChg>
        <pc:picChg chg="add del mod">
          <ac:chgData name="Cristiano Cusin" userId="d70b02cc5eafa7bf" providerId="LiveId" clId="{4ABEB06D-C650-4E10-B70F-24AA8D0FAE60}" dt="2019-04-24T13:21:42.900" v="1491" actId="478"/>
          <ac:picMkLst>
            <pc:docMk/>
            <pc:sldMk cId="1845921570" sldId="455"/>
            <ac:picMk id="38" creationId="{5499398F-ED16-4085-9479-10CB89F911DD}"/>
          </ac:picMkLst>
        </pc:picChg>
        <pc:picChg chg="add del mod">
          <ac:chgData name="Cristiano Cusin" userId="d70b02cc5eafa7bf" providerId="LiveId" clId="{4ABEB06D-C650-4E10-B70F-24AA8D0FAE60}" dt="2019-04-24T13:21:41.884" v="1490" actId="478"/>
          <ac:picMkLst>
            <pc:docMk/>
            <pc:sldMk cId="1845921570" sldId="455"/>
            <ac:picMk id="39" creationId="{528039BA-D88A-44C7-BC21-7DC09AEFE8AC}"/>
          </ac:picMkLst>
        </pc:picChg>
        <pc:picChg chg="add del mod">
          <ac:chgData name="Cristiano Cusin" userId="d70b02cc5eafa7bf" providerId="LiveId" clId="{4ABEB06D-C650-4E10-B70F-24AA8D0FAE60}" dt="2019-04-24T13:21:40.869" v="1489" actId="478"/>
          <ac:picMkLst>
            <pc:docMk/>
            <pc:sldMk cId="1845921570" sldId="455"/>
            <ac:picMk id="40" creationId="{06FFA238-067A-45FF-9903-45E4ABAA7785}"/>
          </ac:picMkLst>
        </pc:picChg>
        <pc:picChg chg="add del mod">
          <ac:chgData name="Cristiano Cusin" userId="d70b02cc5eafa7bf" providerId="LiveId" clId="{4ABEB06D-C650-4E10-B70F-24AA8D0FAE60}" dt="2019-04-24T13:21:05.353" v="1472" actId="478"/>
          <ac:picMkLst>
            <pc:docMk/>
            <pc:sldMk cId="1845921570" sldId="455"/>
            <ac:picMk id="41" creationId="{586358F0-9E40-4A3A-9B2D-EC3480B85CFC}"/>
          </ac:picMkLst>
        </pc:picChg>
        <pc:picChg chg="add del mod">
          <ac:chgData name="Cristiano Cusin" userId="d70b02cc5eafa7bf" providerId="LiveId" clId="{4ABEB06D-C650-4E10-B70F-24AA8D0FAE60}" dt="2019-04-24T13:21:04.040" v="1471" actId="478"/>
          <ac:picMkLst>
            <pc:docMk/>
            <pc:sldMk cId="1845921570" sldId="455"/>
            <ac:picMk id="42" creationId="{8447A7C4-99D1-49B9-A001-A0BFACA44A8C}"/>
          </ac:picMkLst>
        </pc:picChg>
        <pc:picChg chg="add del mod">
          <ac:chgData name="Cristiano Cusin" userId="d70b02cc5eafa7bf" providerId="LiveId" clId="{4ABEB06D-C650-4E10-B70F-24AA8D0FAE60}" dt="2019-04-24T13:21:01.384" v="1470" actId="478"/>
          <ac:picMkLst>
            <pc:docMk/>
            <pc:sldMk cId="1845921570" sldId="455"/>
            <ac:picMk id="43" creationId="{DBD1B43C-9E7C-4190-8D17-FE5F989905EB}"/>
          </ac:picMkLst>
        </pc:picChg>
        <pc:picChg chg="add del mod">
          <ac:chgData name="Cristiano Cusin" userId="d70b02cc5eafa7bf" providerId="LiveId" clId="{4ABEB06D-C650-4E10-B70F-24AA8D0FAE60}" dt="2019-04-24T13:21:33.307" v="1487" actId="478"/>
          <ac:picMkLst>
            <pc:docMk/>
            <pc:sldMk cId="1845921570" sldId="455"/>
            <ac:picMk id="44" creationId="{AA464E2F-D0EA-446D-A50F-195E4985CDEA}"/>
          </ac:picMkLst>
        </pc:picChg>
        <pc:picChg chg="add del mod">
          <ac:chgData name="Cristiano Cusin" userId="d70b02cc5eafa7bf" providerId="LiveId" clId="{4ABEB06D-C650-4E10-B70F-24AA8D0FAE60}" dt="2019-04-24T13:21:06.478" v="1473" actId="478"/>
          <ac:picMkLst>
            <pc:docMk/>
            <pc:sldMk cId="1845921570" sldId="455"/>
            <ac:picMk id="45" creationId="{2DDFC589-17AF-4D79-A106-13903F94083E}"/>
          </ac:picMkLst>
        </pc:picChg>
        <pc:picChg chg="add del mod">
          <ac:chgData name="Cristiano Cusin" userId="d70b02cc5eafa7bf" providerId="LiveId" clId="{4ABEB06D-C650-4E10-B70F-24AA8D0FAE60}" dt="2019-04-24T13:21:07.806" v="1474" actId="478"/>
          <ac:picMkLst>
            <pc:docMk/>
            <pc:sldMk cId="1845921570" sldId="455"/>
            <ac:picMk id="46" creationId="{04D30C03-A72A-4CD0-A8C2-AFC23BCD81B4}"/>
          </ac:picMkLst>
        </pc:picChg>
        <pc:picChg chg="add del mod">
          <ac:chgData name="Cristiano Cusin" userId="d70b02cc5eafa7bf" providerId="LiveId" clId="{4ABEB06D-C650-4E10-B70F-24AA8D0FAE60}" dt="2019-04-24T13:21:18.808" v="1480" actId="478"/>
          <ac:picMkLst>
            <pc:docMk/>
            <pc:sldMk cId="1845921570" sldId="455"/>
            <ac:picMk id="47" creationId="{4A984863-1469-4D37-80AC-27521ECDF63F}"/>
          </ac:picMkLst>
        </pc:picChg>
        <pc:picChg chg="add del mod">
          <ac:chgData name="Cristiano Cusin" userId="d70b02cc5eafa7bf" providerId="LiveId" clId="{4ABEB06D-C650-4E10-B70F-24AA8D0FAE60}" dt="2019-04-24T13:21:17.839" v="1479" actId="478"/>
          <ac:picMkLst>
            <pc:docMk/>
            <pc:sldMk cId="1845921570" sldId="455"/>
            <ac:picMk id="48" creationId="{3D4DC5B2-6342-4A19-984B-8A4FDDA0F36F}"/>
          </ac:picMkLst>
        </pc:picChg>
        <pc:picChg chg="add del mod">
          <ac:chgData name="Cristiano Cusin" userId="d70b02cc5eafa7bf" providerId="LiveId" clId="{4ABEB06D-C650-4E10-B70F-24AA8D0FAE60}" dt="2019-04-24T13:21:16.952" v="1478" actId="478"/>
          <ac:picMkLst>
            <pc:docMk/>
            <pc:sldMk cId="1845921570" sldId="455"/>
            <ac:picMk id="49" creationId="{23743F4D-E881-40A4-89CC-B21DA26DF01D}"/>
          </ac:picMkLst>
        </pc:picChg>
        <pc:picChg chg="add del mod">
          <ac:chgData name="Cristiano Cusin" userId="d70b02cc5eafa7bf" providerId="LiveId" clId="{4ABEB06D-C650-4E10-B70F-24AA8D0FAE60}" dt="2019-04-24T13:21:33.307" v="1487" actId="478"/>
          <ac:picMkLst>
            <pc:docMk/>
            <pc:sldMk cId="1845921570" sldId="455"/>
            <ac:picMk id="50" creationId="{AB1E5BAA-C043-44C2-9A11-CFA979FBB3E9}"/>
          </ac:picMkLst>
        </pc:picChg>
        <pc:picChg chg="add del mod">
          <ac:chgData name="Cristiano Cusin" userId="d70b02cc5eafa7bf" providerId="LiveId" clId="{4ABEB06D-C650-4E10-B70F-24AA8D0FAE60}" dt="2019-04-24T13:21:15.833" v="1477" actId="478"/>
          <ac:picMkLst>
            <pc:docMk/>
            <pc:sldMk cId="1845921570" sldId="455"/>
            <ac:picMk id="51" creationId="{C8E6B8E6-73A8-4486-BF0A-D25C6836400D}"/>
          </ac:picMkLst>
        </pc:picChg>
        <pc:picChg chg="add del mod">
          <ac:chgData name="Cristiano Cusin" userId="d70b02cc5eafa7bf" providerId="LiveId" clId="{4ABEB06D-C650-4E10-B70F-24AA8D0FAE60}" dt="2019-04-24T13:21:33.307" v="1487" actId="478"/>
          <ac:picMkLst>
            <pc:docMk/>
            <pc:sldMk cId="1845921570" sldId="455"/>
            <ac:picMk id="52" creationId="{6614A21B-BC85-4666-BF04-C8E443313D5F}"/>
          </ac:picMkLst>
        </pc:picChg>
        <pc:picChg chg="add del mod">
          <ac:chgData name="Cristiano Cusin" userId="d70b02cc5eafa7bf" providerId="LiveId" clId="{4ABEB06D-C650-4E10-B70F-24AA8D0FAE60}" dt="2019-04-24T13:21:33.307" v="1487" actId="478"/>
          <ac:picMkLst>
            <pc:docMk/>
            <pc:sldMk cId="1845921570" sldId="455"/>
            <ac:picMk id="53" creationId="{B56E4AFC-7B8C-41B9-8A00-7A6AF9BA1338}"/>
          </ac:picMkLst>
        </pc:picChg>
        <pc:picChg chg="add del mod">
          <ac:chgData name="Cristiano Cusin" userId="d70b02cc5eafa7bf" providerId="LiveId" clId="{4ABEB06D-C650-4E10-B70F-24AA8D0FAE60}" dt="2019-04-24T13:21:33.307" v="1487" actId="478"/>
          <ac:picMkLst>
            <pc:docMk/>
            <pc:sldMk cId="1845921570" sldId="455"/>
            <ac:picMk id="54" creationId="{5B999D6D-D853-45CE-B481-97938DF9FB31}"/>
          </ac:picMkLst>
        </pc:picChg>
        <pc:picChg chg="add del mod">
          <ac:chgData name="Cristiano Cusin" userId="d70b02cc5eafa7bf" providerId="LiveId" clId="{4ABEB06D-C650-4E10-B70F-24AA8D0FAE60}" dt="2019-04-24T13:21:33.307" v="1487" actId="478"/>
          <ac:picMkLst>
            <pc:docMk/>
            <pc:sldMk cId="1845921570" sldId="455"/>
            <ac:picMk id="55" creationId="{20722EEA-1B7C-46DE-8E8B-2906F5CA9C23}"/>
          </ac:picMkLst>
        </pc:picChg>
        <pc:picChg chg="add del mod">
          <ac:chgData name="Cristiano Cusin" userId="d70b02cc5eafa7bf" providerId="LiveId" clId="{4ABEB06D-C650-4E10-B70F-24AA8D0FAE60}" dt="2019-04-24T13:21:15.031" v="1476" actId="478"/>
          <ac:picMkLst>
            <pc:docMk/>
            <pc:sldMk cId="1845921570" sldId="455"/>
            <ac:picMk id="56" creationId="{FBB0D84F-80EC-460D-A867-ABB2008F6D10}"/>
          </ac:picMkLst>
        </pc:picChg>
        <pc:picChg chg="add del mod">
          <ac:chgData name="Cristiano Cusin" userId="d70b02cc5eafa7bf" providerId="LiveId" clId="{4ABEB06D-C650-4E10-B70F-24AA8D0FAE60}" dt="2019-04-24T13:21:14.013" v="1475" actId="478"/>
          <ac:picMkLst>
            <pc:docMk/>
            <pc:sldMk cId="1845921570" sldId="455"/>
            <ac:picMk id="57" creationId="{53430F27-BE51-4606-8FB7-C2B70AA8B8C8}"/>
          </ac:picMkLst>
        </pc:picChg>
        <pc:picChg chg="add del mod">
          <ac:chgData name="Cristiano Cusin" userId="d70b02cc5eafa7bf" providerId="LiveId" clId="{4ABEB06D-C650-4E10-B70F-24AA8D0FAE60}" dt="2019-04-24T13:21:33.307" v="1487" actId="478"/>
          <ac:picMkLst>
            <pc:docMk/>
            <pc:sldMk cId="1845921570" sldId="455"/>
            <ac:picMk id="58" creationId="{D4DE9498-4B12-4AFB-84A6-C0A0EDDCA4EA}"/>
          </ac:picMkLst>
        </pc:picChg>
        <pc:picChg chg="add del mod">
          <ac:chgData name="Cristiano Cusin" userId="d70b02cc5eafa7bf" providerId="LiveId" clId="{4ABEB06D-C650-4E10-B70F-24AA8D0FAE60}" dt="2019-04-24T13:21:33.307" v="1487" actId="478"/>
          <ac:picMkLst>
            <pc:docMk/>
            <pc:sldMk cId="1845921570" sldId="455"/>
            <ac:picMk id="59" creationId="{6CA493A6-44BF-4B5A-AC15-CCEE9FA9B9DE}"/>
          </ac:picMkLst>
        </pc:picChg>
        <pc:picChg chg="add del mod">
          <ac:chgData name="Cristiano Cusin" userId="d70b02cc5eafa7bf" providerId="LiveId" clId="{4ABEB06D-C650-4E10-B70F-24AA8D0FAE60}" dt="2019-04-24T13:21:33.307" v="1487" actId="478"/>
          <ac:picMkLst>
            <pc:docMk/>
            <pc:sldMk cId="1845921570" sldId="455"/>
            <ac:picMk id="60" creationId="{99574372-2992-47C4-8198-D01F0C2B1C71}"/>
          </ac:picMkLst>
        </pc:picChg>
        <pc:picChg chg="add del mod">
          <ac:chgData name="Cristiano Cusin" userId="d70b02cc5eafa7bf" providerId="LiveId" clId="{4ABEB06D-C650-4E10-B70F-24AA8D0FAE60}" dt="2019-04-24T13:21:38.791" v="1488" actId="478"/>
          <ac:picMkLst>
            <pc:docMk/>
            <pc:sldMk cId="1845921570" sldId="455"/>
            <ac:picMk id="61" creationId="{A07FFA3F-A771-46EF-B85A-1C9D8F401E14}"/>
          </ac:picMkLst>
        </pc:picChg>
        <pc:picChg chg="add del mod">
          <ac:chgData name="Cristiano Cusin" userId="d70b02cc5eafa7bf" providerId="LiveId" clId="{4ABEB06D-C650-4E10-B70F-24AA8D0FAE60}" dt="2019-04-24T13:21:29.182" v="1486" actId="478"/>
          <ac:picMkLst>
            <pc:docMk/>
            <pc:sldMk cId="1845921570" sldId="455"/>
            <ac:picMk id="2089" creationId="{FCA2E062-2D09-4967-BFA1-CCA060AE5927}"/>
          </ac:picMkLst>
        </pc:picChg>
        <pc:picChg chg="add del mod">
          <ac:chgData name="Cristiano Cusin" userId="d70b02cc5eafa7bf" providerId="LiveId" clId="{4ABEB06D-C650-4E10-B70F-24AA8D0FAE60}" dt="2019-04-24T13:21:29.182" v="1486" actId="478"/>
          <ac:picMkLst>
            <pc:docMk/>
            <pc:sldMk cId="1845921570" sldId="455"/>
            <ac:picMk id="2090" creationId="{52073C75-05FC-4355-85D9-4564C8F5BD38}"/>
          </ac:picMkLst>
        </pc:picChg>
        <pc:picChg chg="add del mod">
          <ac:chgData name="Cristiano Cusin" userId="d70b02cc5eafa7bf" providerId="LiveId" clId="{4ABEB06D-C650-4E10-B70F-24AA8D0FAE60}" dt="2019-04-24T13:21:29.182" v="1486" actId="478"/>
          <ac:picMkLst>
            <pc:docMk/>
            <pc:sldMk cId="1845921570" sldId="455"/>
            <ac:picMk id="2091" creationId="{D8884FA0-BF2A-4A74-A916-750D7344EDE8}"/>
          </ac:picMkLst>
        </pc:picChg>
        <pc:picChg chg="add del mod">
          <ac:chgData name="Cristiano Cusin" userId="d70b02cc5eafa7bf" providerId="LiveId" clId="{4ABEB06D-C650-4E10-B70F-24AA8D0FAE60}" dt="2019-04-24T13:21:29.182" v="1486" actId="478"/>
          <ac:picMkLst>
            <pc:docMk/>
            <pc:sldMk cId="1845921570" sldId="455"/>
            <ac:picMk id="2092" creationId="{4290AEE3-91C1-4BC0-AEAC-7270A1A48F27}"/>
          </ac:picMkLst>
        </pc:picChg>
        <pc:picChg chg="add del mod">
          <ac:chgData name="Cristiano Cusin" userId="d70b02cc5eafa7bf" providerId="LiveId" clId="{4ABEB06D-C650-4E10-B70F-24AA8D0FAE60}" dt="2019-04-24T13:21:29.182" v="1486" actId="478"/>
          <ac:picMkLst>
            <pc:docMk/>
            <pc:sldMk cId="1845921570" sldId="455"/>
            <ac:picMk id="2093" creationId="{0B653BD0-66CB-4F26-9662-525D39715D73}"/>
          </ac:picMkLst>
        </pc:picChg>
        <pc:picChg chg="add del mod">
          <ac:chgData name="Cristiano Cusin" userId="d70b02cc5eafa7bf" providerId="LiveId" clId="{4ABEB06D-C650-4E10-B70F-24AA8D0FAE60}" dt="2019-04-24T13:21:29.182" v="1486" actId="478"/>
          <ac:picMkLst>
            <pc:docMk/>
            <pc:sldMk cId="1845921570" sldId="455"/>
            <ac:picMk id="2094" creationId="{9770C5F6-2EC2-4363-A8DE-DE62BD7AB085}"/>
          </ac:picMkLst>
        </pc:picChg>
        <pc:picChg chg="add del mod">
          <ac:chgData name="Cristiano Cusin" userId="d70b02cc5eafa7bf" providerId="LiveId" clId="{4ABEB06D-C650-4E10-B70F-24AA8D0FAE60}" dt="2019-04-24T13:21:29.182" v="1486" actId="478"/>
          <ac:picMkLst>
            <pc:docMk/>
            <pc:sldMk cId="1845921570" sldId="455"/>
            <ac:picMk id="2095" creationId="{969C6A91-743F-431D-89C0-FB04E258145D}"/>
          </ac:picMkLst>
        </pc:picChg>
        <pc:picChg chg="add del mod">
          <ac:chgData name="Cristiano Cusin" userId="d70b02cc5eafa7bf" providerId="LiveId" clId="{4ABEB06D-C650-4E10-B70F-24AA8D0FAE60}" dt="2019-04-24T13:21:29.182" v="1486" actId="478"/>
          <ac:picMkLst>
            <pc:docMk/>
            <pc:sldMk cId="1845921570" sldId="455"/>
            <ac:picMk id="2096" creationId="{8CCC17EF-18BB-4EE4-BADC-DEB012A6587D}"/>
          </ac:picMkLst>
        </pc:picChg>
        <pc:picChg chg="add del mod">
          <ac:chgData name="Cristiano Cusin" userId="d70b02cc5eafa7bf" providerId="LiveId" clId="{4ABEB06D-C650-4E10-B70F-24AA8D0FAE60}" dt="2019-04-24T13:21:29.182" v="1486" actId="478"/>
          <ac:picMkLst>
            <pc:docMk/>
            <pc:sldMk cId="1845921570" sldId="455"/>
            <ac:picMk id="2097" creationId="{683FED57-8BD0-4573-9629-D585B48516DB}"/>
          </ac:picMkLst>
        </pc:picChg>
        <pc:picChg chg="add del mod">
          <ac:chgData name="Cristiano Cusin" userId="d70b02cc5eafa7bf" providerId="LiveId" clId="{4ABEB06D-C650-4E10-B70F-24AA8D0FAE60}" dt="2019-04-24T13:21:29.182" v="1486" actId="478"/>
          <ac:picMkLst>
            <pc:docMk/>
            <pc:sldMk cId="1845921570" sldId="455"/>
            <ac:picMk id="2098" creationId="{E680BCF5-7163-4131-80C0-BB7CDCDB9249}"/>
          </ac:picMkLst>
        </pc:picChg>
        <pc:picChg chg="add del mod">
          <ac:chgData name="Cristiano Cusin" userId="d70b02cc5eafa7bf" providerId="LiveId" clId="{4ABEB06D-C650-4E10-B70F-24AA8D0FAE60}" dt="2019-04-24T13:21:29.182" v="1486" actId="478"/>
          <ac:picMkLst>
            <pc:docMk/>
            <pc:sldMk cId="1845921570" sldId="455"/>
            <ac:picMk id="2099" creationId="{33F27290-7AA5-4F27-84FB-75133180B550}"/>
          </ac:picMkLst>
        </pc:picChg>
        <pc:picChg chg="add del mod">
          <ac:chgData name="Cristiano Cusin" userId="d70b02cc5eafa7bf" providerId="LiveId" clId="{4ABEB06D-C650-4E10-B70F-24AA8D0FAE60}" dt="2019-04-24T13:21:29.182" v="1486" actId="478"/>
          <ac:picMkLst>
            <pc:docMk/>
            <pc:sldMk cId="1845921570" sldId="455"/>
            <ac:picMk id="2100" creationId="{DAC82FD8-3CC8-4ADB-B269-C1F89EA1698F}"/>
          </ac:picMkLst>
        </pc:picChg>
        <pc:picChg chg="add del mod">
          <ac:chgData name="Cristiano Cusin" userId="d70b02cc5eafa7bf" providerId="LiveId" clId="{4ABEB06D-C650-4E10-B70F-24AA8D0FAE60}" dt="2019-04-24T13:21:29.182" v="1486" actId="478"/>
          <ac:picMkLst>
            <pc:docMk/>
            <pc:sldMk cId="1845921570" sldId="455"/>
            <ac:picMk id="2101" creationId="{0101684B-E2A2-4408-A85B-8CB2171A3815}"/>
          </ac:picMkLst>
        </pc:picChg>
        <pc:picChg chg="add del mod">
          <ac:chgData name="Cristiano Cusin" userId="d70b02cc5eafa7bf" providerId="LiveId" clId="{4ABEB06D-C650-4E10-B70F-24AA8D0FAE60}" dt="2019-04-24T13:21:29.182" v="1486" actId="478"/>
          <ac:picMkLst>
            <pc:docMk/>
            <pc:sldMk cId="1845921570" sldId="455"/>
            <ac:picMk id="2102" creationId="{7908D854-2E45-495B-98C8-17341386CD55}"/>
          </ac:picMkLst>
        </pc:picChg>
        <pc:picChg chg="add del mod">
          <ac:chgData name="Cristiano Cusin" userId="d70b02cc5eafa7bf" providerId="LiveId" clId="{4ABEB06D-C650-4E10-B70F-24AA8D0FAE60}" dt="2019-04-24T13:21:29.182" v="1486" actId="478"/>
          <ac:picMkLst>
            <pc:docMk/>
            <pc:sldMk cId="1845921570" sldId="455"/>
            <ac:picMk id="2103" creationId="{B81C6163-65FB-4514-8FC0-95CF49CF0780}"/>
          </ac:picMkLst>
        </pc:picChg>
        <pc:picChg chg="add del mod">
          <ac:chgData name="Cristiano Cusin" userId="d70b02cc5eafa7bf" providerId="LiveId" clId="{4ABEB06D-C650-4E10-B70F-24AA8D0FAE60}" dt="2019-04-24T13:21:29.182" v="1486" actId="478"/>
          <ac:picMkLst>
            <pc:docMk/>
            <pc:sldMk cId="1845921570" sldId="455"/>
            <ac:picMk id="2104" creationId="{C0E86A12-A935-48AA-BD1F-17B2D9F7C01A}"/>
          </ac:picMkLst>
        </pc:picChg>
        <pc:picChg chg="add del mod">
          <ac:chgData name="Cristiano Cusin" userId="d70b02cc5eafa7bf" providerId="LiveId" clId="{4ABEB06D-C650-4E10-B70F-24AA8D0FAE60}" dt="2019-04-24T13:21:29.182" v="1486" actId="478"/>
          <ac:picMkLst>
            <pc:docMk/>
            <pc:sldMk cId="1845921570" sldId="455"/>
            <ac:picMk id="2105" creationId="{BD81E145-A93B-4D28-909E-1DD3BC62CA13}"/>
          </ac:picMkLst>
        </pc:picChg>
        <pc:picChg chg="add del mod">
          <ac:chgData name="Cristiano Cusin" userId="d70b02cc5eafa7bf" providerId="LiveId" clId="{4ABEB06D-C650-4E10-B70F-24AA8D0FAE60}" dt="2019-04-24T13:21:29.182" v="1486" actId="478"/>
          <ac:picMkLst>
            <pc:docMk/>
            <pc:sldMk cId="1845921570" sldId="455"/>
            <ac:picMk id="2106" creationId="{42488C2C-873A-456C-9104-C386A9F792E2}"/>
          </ac:picMkLst>
        </pc:picChg>
        <pc:picChg chg="add del mod">
          <ac:chgData name="Cristiano Cusin" userId="d70b02cc5eafa7bf" providerId="LiveId" clId="{4ABEB06D-C650-4E10-B70F-24AA8D0FAE60}" dt="2019-04-24T13:21:29.182" v="1486" actId="478"/>
          <ac:picMkLst>
            <pc:docMk/>
            <pc:sldMk cId="1845921570" sldId="455"/>
            <ac:picMk id="2107" creationId="{54959FAA-BC1B-4DFF-8420-38135A0601FB}"/>
          </ac:picMkLst>
        </pc:picChg>
        <pc:picChg chg="add del mod">
          <ac:chgData name="Cristiano Cusin" userId="d70b02cc5eafa7bf" providerId="LiveId" clId="{4ABEB06D-C650-4E10-B70F-24AA8D0FAE60}" dt="2019-04-24T13:21:29.182" v="1486" actId="478"/>
          <ac:picMkLst>
            <pc:docMk/>
            <pc:sldMk cId="1845921570" sldId="455"/>
            <ac:picMk id="2108" creationId="{5655E735-2E83-4B18-8E5C-87724E0CE469}"/>
          </ac:picMkLst>
        </pc:picChg>
        <pc:picChg chg="add del mod">
          <ac:chgData name="Cristiano Cusin" userId="d70b02cc5eafa7bf" providerId="LiveId" clId="{4ABEB06D-C650-4E10-B70F-24AA8D0FAE60}" dt="2019-04-24T13:21:29.182" v="1486" actId="478"/>
          <ac:picMkLst>
            <pc:docMk/>
            <pc:sldMk cId="1845921570" sldId="455"/>
            <ac:picMk id="2109" creationId="{78750D4E-3BAE-4373-94ED-0A594369B9C4}"/>
          </ac:picMkLst>
        </pc:picChg>
        <pc:picChg chg="add del mod">
          <ac:chgData name="Cristiano Cusin" userId="d70b02cc5eafa7bf" providerId="LiveId" clId="{4ABEB06D-C650-4E10-B70F-24AA8D0FAE60}" dt="2019-04-24T13:21:29.182" v="1486" actId="478"/>
          <ac:picMkLst>
            <pc:docMk/>
            <pc:sldMk cId="1845921570" sldId="455"/>
            <ac:picMk id="2110" creationId="{768B3D59-0C5A-43DE-9E8B-61D16F392528}"/>
          </ac:picMkLst>
        </pc:picChg>
        <pc:picChg chg="add del mod">
          <ac:chgData name="Cristiano Cusin" userId="d70b02cc5eafa7bf" providerId="LiveId" clId="{4ABEB06D-C650-4E10-B70F-24AA8D0FAE60}" dt="2019-04-24T13:21:29.182" v="1486" actId="478"/>
          <ac:picMkLst>
            <pc:docMk/>
            <pc:sldMk cId="1845921570" sldId="455"/>
            <ac:picMk id="2111" creationId="{592C7B74-CF28-4E7D-8D41-8B1ED6D4D9D1}"/>
          </ac:picMkLst>
        </pc:picChg>
        <pc:picChg chg="add del mod">
          <ac:chgData name="Cristiano Cusin" userId="d70b02cc5eafa7bf" providerId="LiveId" clId="{4ABEB06D-C650-4E10-B70F-24AA8D0FAE60}" dt="2019-04-24T13:21:29.182" v="1486" actId="478"/>
          <ac:picMkLst>
            <pc:docMk/>
            <pc:sldMk cId="1845921570" sldId="455"/>
            <ac:picMk id="2112" creationId="{A46EDA9E-5F4D-4FD0-8106-533C3470D2BD}"/>
          </ac:picMkLst>
        </pc:picChg>
        <pc:picChg chg="add del mod">
          <ac:chgData name="Cristiano Cusin" userId="d70b02cc5eafa7bf" providerId="LiveId" clId="{4ABEB06D-C650-4E10-B70F-24AA8D0FAE60}" dt="2019-04-24T13:21:29.182" v="1486" actId="478"/>
          <ac:picMkLst>
            <pc:docMk/>
            <pc:sldMk cId="1845921570" sldId="455"/>
            <ac:picMk id="2113" creationId="{A22F6CA6-982C-4455-857B-68F64765DC5E}"/>
          </ac:picMkLst>
        </pc:picChg>
        <pc:picChg chg="add del mod">
          <ac:chgData name="Cristiano Cusin" userId="d70b02cc5eafa7bf" providerId="LiveId" clId="{4ABEB06D-C650-4E10-B70F-24AA8D0FAE60}" dt="2019-04-24T13:21:29.182" v="1486" actId="478"/>
          <ac:picMkLst>
            <pc:docMk/>
            <pc:sldMk cId="1845921570" sldId="455"/>
            <ac:picMk id="2114" creationId="{0EDCBE54-8B66-439C-B3A6-1E1E66A32560}"/>
          </ac:picMkLst>
        </pc:picChg>
        <pc:picChg chg="add del mod">
          <ac:chgData name="Cristiano Cusin" userId="d70b02cc5eafa7bf" providerId="LiveId" clId="{4ABEB06D-C650-4E10-B70F-24AA8D0FAE60}" dt="2019-04-24T13:21:29.182" v="1486" actId="478"/>
          <ac:picMkLst>
            <pc:docMk/>
            <pc:sldMk cId="1845921570" sldId="455"/>
            <ac:picMk id="2115" creationId="{4CFCDF81-4371-4B46-9252-97FE3A5EB5DE}"/>
          </ac:picMkLst>
        </pc:picChg>
        <pc:picChg chg="add del mod">
          <ac:chgData name="Cristiano Cusin" userId="d70b02cc5eafa7bf" providerId="LiveId" clId="{4ABEB06D-C650-4E10-B70F-24AA8D0FAE60}" dt="2019-04-24T13:21:29.182" v="1486" actId="478"/>
          <ac:picMkLst>
            <pc:docMk/>
            <pc:sldMk cId="1845921570" sldId="455"/>
            <ac:picMk id="2116" creationId="{8A77150B-E131-4CD2-9F74-AF29BE5F9057}"/>
          </ac:picMkLst>
        </pc:picChg>
        <pc:picChg chg="add del mod">
          <ac:chgData name="Cristiano Cusin" userId="d70b02cc5eafa7bf" providerId="LiveId" clId="{4ABEB06D-C650-4E10-B70F-24AA8D0FAE60}" dt="2019-04-24T13:21:29.182" v="1486" actId="478"/>
          <ac:picMkLst>
            <pc:docMk/>
            <pc:sldMk cId="1845921570" sldId="455"/>
            <ac:picMk id="2117" creationId="{AB380774-91B8-4C18-887B-EB5DB5CD9B0B}"/>
          </ac:picMkLst>
        </pc:picChg>
        <pc:picChg chg="add del mod">
          <ac:chgData name="Cristiano Cusin" userId="d70b02cc5eafa7bf" providerId="LiveId" clId="{4ABEB06D-C650-4E10-B70F-24AA8D0FAE60}" dt="2019-04-24T13:21:29.182" v="1486" actId="478"/>
          <ac:picMkLst>
            <pc:docMk/>
            <pc:sldMk cId="1845921570" sldId="455"/>
            <ac:picMk id="2118" creationId="{A0D0960E-19F9-42A7-B02D-4ECBFBBBCEDD}"/>
          </ac:picMkLst>
        </pc:picChg>
        <pc:picChg chg="add del mod">
          <ac:chgData name="Cristiano Cusin" userId="d70b02cc5eafa7bf" providerId="LiveId" clId="{4ABEB06D-C650-4E10-B70F-24AA8D0FAE60}" dt="2019-04-24T13:21:29.182" v="1486" actId="478"/>
          <ac:picMkLst>
            <pc:docMk/>
            <pc:sldMk cId="1845921570" sldId="455"/>
            <ac:picMk id="2119" creationId="{D8C8D5C7-045A-442C-9AB6-07BE6CD3CFE8}"/>
          </ac:picMkLst>
        </pc:picChg>
        <pc:picChg chg="add del mod">
          <ac:chgData name="Cristiano Cusin" userId="d70b02cc5eafa7bf" providerId="LiveId" clId="{4ABEB06D-C650-4E10-B70F-24AA8D0FAE60}" dt="2019-04-24T13:21:29.182" v="1486" actId="478"/>
          <ac:picMkLst>
            <pc:docMk/>
            <pc:sldMk cId="1845921570" sldId="455"/>
            <ac:picMk id="2120" creationId="{9F18A2ED-B4D0-4BD7-AA40-CE0653D1DD0B}"/>
          </ac:picMkLst>
        </pc:picChg>
        <pc:picChg chg="add del mod">
          <ac:chgData name="Cristiano Cusin" userId="d70b02cc5eafa7bf" providerId="LiveId" clId="{4ABEB06D-C650-4E10-B70F-24AA8D0FAE60}" dt="2019-04-24T13:21:29.182" v="1486" actId="478"/>
          <ac:picMkLst>
            <pc:docMk/>
            <pc:sldMk cId="1845921570" sldId="455"/>
            <ac:picMk id="2121" creationId="{EEBC27D6-010B-4126-904A-A4177189AE5D}"/>
          </ac:picMkLst>
        </pc:picChg>
        <pc:picChg chg="add del mod">
          <ac:chgData name="Cristiano Cusin" userId="d70b02cc5eafa7bf" providerId="LiveId" clId="{4ABEB06D-C650-4E10-B70F-24AA8D0FAE60}" dt="2019-04-24T13:21:29.182" v="1486" actId="478"/>
          <ac:picMkLst>
            <pc:docMk/>
            <pc:sldMk cId="1845921570" sldId="455"/>
            <ac:picMk id="2122" creationId="{2E196069-83F9-4F07-B822-3286139E885F}"/>
          </ac:picMkLst>
        </pc:picChg>
        <pc:picChg chg="add del mod">
          <ac:chgData name="Cristiano Cusin" userId="d70b02cc5eafa7bf" providerId="LiveId" clId="{4ABEB06D-C650-4E10-B70F-24AA8D0FAE60}" dt="2019-04-24T13:21:29.182" v="1486" actId="478"/>
          <ac:picMkLst>
            <pc:docMk/>
            <pc:sldMk cId="1845921570" sldId="455"/>
            <ac:picMk id="2123" creationId="{C091C6DE-8553-4B78-99C2-96D91BC9F07F}"/>
          </ac:picMkLst>
        </pc:picChg>
        <pc:picChg chg="add del mod">
          <ac:chgData name="Cristiano Cusin" userId="d70b02cc5eafa7bf" providerId="LiveId" clId="{4ABEB06D-C650-4E10-B70F-24AA8D0FAE60}" dt="2019-04-24T13:21:29.182" v="1486" actId="478"/>
          <ac:picMkLst>
            <pc:docMk/>
            <pc:sldMk cId="1845921570" sldId="455"/>
            <ac:picMk id="2124" creationId="{51414EC8-D162-4EFD-A81D-BBEB4831D4E9}"/>
          </ac:picMkLst>
        </pc:picChg>
        <pc:picChg chg="add del mod">
          <ac:chgData name="Cristiano Cusin" userId="d70b02cc5eafa7bf" providerId="LiveId" clId="{4ABEB06D-C650-4E10-B70F-24AA8D0FAE60}" dt="2019-04-24T13:21:29.182" v="1486" actId="478"/>
          <ac:picMkLst>
            <pc:docMk/>
            <pc:sldMk cId="1845921570" sldId="455"/>
            <ac:picMk id="2125" creationId="{10D4452E-ABE8-4D9E-83FA-79D7B3F6EE85}"/>
          </ac:picMkLst>
        </pc:picChg>
        <pc:picChg chg="add del mod">
          <ac:chgData name="Cristiano Cusin" userId="d70b02cc5eafa7bf" providerId="LiveId" clId="{4ABEB06D-C650-4E10-B70F-24AA8D0FAE60}" dt="2019-04-24T13:21:24.698" v="1484" actId="478"/>
          <ac:picMkLst>
            <pc:docMk/>
            <pc:sldMk cId="1845921570" sldId="455"/>
            <ac:picMk id="2126" creationId="{9FAEEAB4-8280-4BD3-8B44-08E5EB2F9317}"/>
          </ac:picMkLst>
        </pc:picChg>
        <pc:picChg chg="add del mod">
          <ac:chgData name="Cristiano Cusin" userId="d70b02cc5eafa7bf" providerId="LiveId" clId="{4ABEB06D-C650-4E10-B70F-24AA8D0FAE60}" dt="2019-04-24T13:21:22.807" v="1482" actId="478"/>
          <ac:picMkLst>
            <pc:docMk/>
            <pc:sldMk cId="1845921570" sldId="455"/>
            <ac:picMk id="2127" creationId="{41A31BE2-48F3-4FBD-893F-00B6534315F1}"/>
          </ac:picMkLst>
        </pc:picChg>
      </pc:sldChg>
      <pc:sldChg chg="addSp delSp modSp add">
        <pc:chgData name="Cristiano Cusin" userId="d70b02cc5eafa7bf" providerId="LiveId" clId="{4ABEB06D-C650-4E10-B70F-24AA8D0FAE60}" dt="2019-04-24T13:44:07.672" v="1679" actId="207"/>
        <pc:sldMkLst>
          <pc:docMk/>
          <pc:sldMk cId="688797290" sldId="458"/>
        </pc:sldMkLst>
        <pc:spChg chg="add mod">
          <ac:chgData name="Cristiano Cusin" userId="d70b02cc5eafa7bf" providerId="LiveId" clId="{4ABEB06D-C650-4E10-B70F-24AA8D0FAE60}" dt="2019-04-24T13:41:56.684" v="1638" actId="14100"/>
          <ac:spMkLst>
            <pc:docMk/>
            <pc:sldMk cId="688797290" sldId="458"/>
            <ac:spMk id="7" creationId="{83313DEF-4C55-4091-8542-77BED1E9725A}"/>
          </ac:spMkLst>
        </pc:spChg>
        <pc:spChg chg="add mod">
          <ac:chgData name="Cristiano Cusin" userId="d70b02cc5eafa7bf" providerId="LiveId" clId="{4ABEB06D-C650-4E10-B70F-24AA8D0FAE60}" dt="2019-04-24T13:42:21.510" v="1641" actId="14100"/>
          <ac:spMkLst>
            <pc:docMk/>
            <pc:sldMk cId="688797290" sldId="458"/>
            <ac:spMk id="8" creationId="{00688104-DCFC-4C69-8B1C-DE0734CAB607}"/>
          </ac:spMkLst>
        </pc:spChg>
        <pc:spChg chg="add mod">
          <ac:chgData name="Cristiano Cusin" userId="d70b02cc5eafa7bf" providerId="LiveId" clId="{4ABEB06D-C650-4E10-B70F-24AA8D0FAE60}" dt="2019-04-24T13:39:33.758" v="1622" actId="14100"/>
          <ac:spMkLst>
            <pc:docMk/>
            <pc:sldMk cId="688797290" sldId="458"/>
            <ac:spMk id="9" creationId="{C9D9B267-BE7C-4CCD-A36F-D9B40F396666}"/>
          </ac:spMkLst>
        </pc:spChg>
        <pc:spChg chg="add mod">
          <ac:chgData name="Cristiano Cusin" userId="d70b02cc5eafa7bf" providerId="LiveId" clId="{4ABEB06D-C650-4E10-B70F-24AA8D0FAE60}" dt="2019-04-24T13:40:35.263" v="1629" actId="14100"/>
          <ac:spMkLst>
            <pc:docMk/>
            <pc:sldMk cId="688797290" sldId="458"/>
            <ac:spMk id="10" creationId="{23860627-8624-4DA5-B0C4-4426E6CFFF93}"/>
          </ac:spMkLst>
        </pc:spChg>
        <pc:spChg chg="add mod">
          <ac:chgData name="Cristiano Cusin" userId="d70b02cc5eafa7bf" providerId="LiveId" clId="{4ABEB06D-C650-4E10-B70F-24AA8D0FAE60}" dt="2019-04-24T13:42:11.792" v="1639" actId="1076"/>
          <ac:spMkLst>
            <pc:docMk/>
            <pc:sldMk cId="688797290" sldId="458"/>
            <ac:spMk id="11" creationId="{93B56F0C-A08F-4305-A778-C13C6966BA55}"/>
          </ac:spMkLst>
        </pc:spChg>
        <pc:spChg chg="add mod">
          <ac:chgData name="Cristiano Cusin" userId="d70b02cc5eafa7bf" providerId="LiveId" clId="{4ABEB06D-C650-4E10-B70F-24AA8D0FAE60}" dt="2019-04-24T13:41:43.091" v="1637" actId="14100"/>
          <ac:spMkLst>
            <pc:docMk/>
            <pc:sldMk cId="688797290" sldId="458"/>
            <ac:spMk id="12" creationId="{A01B7D9B-10B0-47A2-B7B7-02670E767197}"/>
          </ac:spMkLst>
        </pc:spChg>
        <pc:spChg chg="add mod">
          <ac:chgData name="Cristiano Cusin" userId="d70b02cc5eafa7bf" providerId="LiveId" clId="{4ABEB06D-C650-4E10-B70F-24AA8D0FAE60}" dt="2019-04-24T13:44:07.672" v="1679" actId="207"/>
          <ac:spMkLst>
            <pc:docMk/>
            <pc:sldMk cId="688797290" sldId="458"/>
            <ac:spMk id="14" creationId="{346DF339-D3A1-4583-AEAF-DF1D8764090C}"/>
          </ac:spMkLst>
        </pc:spChg>
        <pc:picChg chg="add mod modCrop">
          <ac:chgData name="Cristiano Cusin" userId="d70b02cc5eafa7bf" providerId="LiveId" clId="{4ABEB06D-C650-4E10-B70F-24AA8D0FAE60}" dt="2019-04-24T13:35:29.691" v="1576" actId="1076"/>
          <ac:picMkLst>
            <pc:docMk/>
            <pc:sldMk cId="688797290" sldId="458"/>
            <ac:picMk id="3" creationId="{7FE7A72F-94E3-4FFB-AC11-E963270432F8}"/>
          </ac:picMkLst>
        </pc:picChg>
        <pc:picChg chg="add">
          <ac:chgData name="Cristiano Cusin" userId="d70b02cc5eafa7bf" providerId="LiveId" clId="{4ABEB06D-C650-4E10-B70F-24AA8D0FAE60}" dt="2019-04-24T13:35:02.153" v="1572"/>
          <ac:picMkLst>
            <pc:docMk/>
            <pc:sldMk cId="688797290" sldId="458"/>
            <ac:picMk id="4" creationId="{E33EE890-2C69-4101-8AAE-8EB3C0FC2D50}"/>
          </ac:picMkLst>
        </pc:picChg>
        <pc:picChg chg="add mod">
          <ac:chgData name="Cristiano Cusin" userId="d70b02cc5eafa7bf" providerId="LiveId" clId="{4ABEB06D-C650-4E10-B70F-24AA8D0FAE60}" dt="2019-04-24T13:35:55.230" v="1580" actId="14100"/>
          <ac:picMkLst>
            <pc:docMk/>
            <pc:sldMk cId="688797290" sldId="458"/>
            <ac:picMk id="5" creationId="{D4B45A7A-BA5E-42CF-95B1-695B924FBFE6}"/>
          </ac:picMkLst>
        </pc:picChg>
        <pc:picChg chg="add mod">
          <ac:chgData name="Cristiano Cusin" userId="d70b02cc5eafa7bf" providerId="LiveId" clId="{4ABEB06D-C650-4E10-B70F-24AA8D0FAE60}" dt="2019-04-24T13:36:54.715" v="1593" actId="1076"/>
          <ac:picMkLst>
            <pc:docMk/>
            <pc:sldMk cId="688797290" sldId="458"/>
            <ac:picMk id="6" creationId="{F8786506-86E5-4E59-B495-F84D42981D05}"/>
          </ac:picMkLst>
        </pc:picChg>
        <pc:picChg chg="add del mod">
          <ac:chgData name="Cristiano Cusin" userId="d70b02cc5eafa7bf" providerId="LiveId" clId="{4ABEB06D-C650-4E10-B70F-24AA8D0FAE60}" dt="2019-04-24T13:42:41.071" v="1645" actId="478"/>
          <ac:picMkLst>
            <pc:docMk/>
            <pc:sldMk cId="688797290" sldId="458"/>
            <ac:picMk id="13" creationId="{5E8FF415-3557-4852-8098-9278CF1F318B}"/>
          </ac:picMkLst>
        </pc:picChg>
      </pc:sldChg>
      <pc:sldChg chg="add">
        <pc:chgData name="Cristiano Cusin" userId="d70b02cc5eafa7bf" providerId="LiveId" clId="{4ABEB06D-C650-4E10-B70F-24AA8D0FAE60}" dt="2019-04-24T13:43:36.753" v="1673"/>
        <pc:sldMkLst>
          <pc:docMk/>
          <pc:sldMk cId="3533388072" sldId="46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CA2395-4C2B-4B91-896E-F4FB12AA6265}" type="datetimeFigureOut">
              <a:rPr lang="it-IT" smtClean="0"/>
              <a:t>15/05/2019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D1E8E1-F04D-4DF2-B05E-8171C8E53149}" type="slidenum">
              <a:rPr lang="it-IT" smtClean="0"/>
              <a:t>‹N›</a:t>
            </a:fld>
            <a:endParaRPr lang="it-IT"/>
          </a:p>
        </p:txBody>
      </p:sp>
    </p:spTree>
    <p:extLst>
      <p:ext uri="{BB962C8B-B14F-4D97-AF65-F5344CB8AC3E}">
        <p14:creationId xmlns:p14="http://schemas.microsoft.com/office/powerpoint/2010/main" val="3515109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F4CD68-C89F-4252-B2D0-88F8134CD6F9}"/>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5CD2AC7-4BD2-4AAF-A86C-8A8A60C9BD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3A0315E-D73F-47E6-B4F5-124CB08D3ED2}"/>
              </a:ext>
            </a:extLst>
          </p:cNvPr>
          <p:cNvSpPr>
            <a:spLocks noGrp="1"/>
          </p:cNvSpPr>
          <p:nvPr>
            <p:ph type="dt" sz="half" idx="10"/>
          </p:nvPr>
        </p:nvSpPr>
        <p:spPr/>
        <p:txBody>
          <a:bodyPr/>
          <a:lstStyle/>
          <a:p>
            <a:fld id="{72C0BDD6-BC09-42F6-B258-17D64F5BECEF}" type="datetime1">
              <a:rPr lang="it-IT" smtClean="0"/>
              <a:t>15/05/2019</a:t>
            </a:fld>
            <a:endParaRPr lang="it-IT"/>
          </a:p>
        </p:txBody>
      </p:sp>
      <p:sp>
        <p:nvSpPr>
          <p:cNvPr id="5" name="Segnaposto piè di pagina 4">
            <a:extLst>
              <a:ext uri="{FF2B5EF4-FFF2-40B4-BE49-F238E27FC236}">
                <a16:creationId xmlns:a16="http://schemas.microsoft.com/office/drawing/2014/main" id="{A0B72702-6BF3-497A-B49D-4AF66247DA5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227F858-3A8E-4D23-9C79-3894093968E1}"/>
              </a:ext>
            </a:extLst>
          </p:cNvPr>
          <p:cNvSpPr>
            <a:spLocks noGrp="1"/>
          </p:cNvSpPr>
          <p:nvPr>
            <p:ph type="sldNum" sz="quarter" idx="12"/>
          </p:nvPr>
        </p:nvSpPr>
        <p:spPr/>
        <p:txBody>
          <a:bodyPr/>
          <a:lstStyle>
            <a:lvl1pPr>
              <a:defRPr lang="it-IT" sz="1100" smtClean="0">
                <a:effectLst/>
              </a:defRPr>
            </a:lvl1pPr>
          </a:lstStyle>
          <a:p>
            <a:r>
              <a:rPr lang="it-IT" dirty="0"/>
              <a:t>Pag. n° </a:t>
            </a:r>
            <a:r>
              <a:rPr lang="it-IT" b="1" dirty="0"/>
              <a:t>1</a:t>
            </a:r>
            <a:r>
              <a:rPr lang="it-IT" dirty="0"/>
              <a:t> di </a:t>
            </a:r>
            <a:r>
              <a:rPr lang="it-IT" b="1" dirty="0"/>
              <a:t>1</a:t>
            </a:r>
            <a:endParaRPr lang="it-IT" dirty="0"/>
          </a:p>
        </p:txBody>
      </p:sp>
    </p:spTree>
    <p:extLst>
      <p:ext uri="{BB962C8B-B14F-4D97-AF65-F5344CB8AC3E}">
        <p14:creationId xmlns:p14="http://schemas.microsoft.com/office/powerpoint/2010/main" val="12338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D1EDB21-CA84-46A2-8E68-FCB159FEB5E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9B89597-E471-49B5-9A1E-2BCFB4CCBC58}"/>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6568FCE-3145-40FD-A1F6-ECD5EFFDEE3C}"/>
              </a:ext>
            </a:extLst>
          </p:cNvPr>
          <p:cNvSpPr>
            <a:spLocks noGrp="1"/>
          </p:cNvSpPr>
          <p:nvPr>
            <p:ph type="dt" sz="half" idx="10"/>
          </p:nvPr>
        </p:nvSpPr>
        <p:spPr/>
        <p:txBody>
          <a:bodyPr/>
          <a:lstStyle/>
          <a:p>
            <a:fld id="{27D9EB7A-CC96-47A2-A0A2-42BDC4A07E77}" type="datetime1">
              <a:rPr lang="it-IT" smtClean="0"/>
              <a:t>15/05/2019</a:t>
            </a:fld>
            <a:endParaRPr lang="it-IT"/>
          </a:p>
        </p:txBody>
      </p:sp>
      <p:sp>
        <p:nvSpPr>
          <p:cNvPr id="5" name="Segnaposto piè di pagina 4">
            <a:extLst>
              <a:ext uri="{FF2B5EF4-FFF2-40B4-BE49-F238E27FC236}">
                <a16:creationId xmlns:a16="http://schemas.microsoft.com/office/drawing/2014/main" id="{5EB67443-4C62-4773-B812-293ADCB76DE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63B0BF3-2692-4308-BE73-C9A6F116BC67}"/>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3458546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6155177-1DC1-4BA4-9E41-527F32E0E0A1}"/>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586CEA3-DBC7-432D-BF83-8EA6D0D45BC5}"/>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71C663F-7E82-40EB-A6DF-BFE1B68591CD}"/>
              </a:ext>
            </a:extLst>
          </p:cNvPr>
          <p:cNvSpPr>
            <a:spLocks noGrp="1"/>
          </p:cNvSpPr>
          <p:nvPr>
            <p:ph type="dt" sz="half" idx="10"/>
          </p:nvPr>
        </p:nvSpPr>
        <p:spPr/>
        <p:txBody>
          <a:bodyPr/>
          <a:lstStyle/>
          <a:p>
            <a:fld id="{57628BD3-1319-4257-AA6D-A66EBBF106C4}" type="datetime1">
              <a:rPr lang="it-IT" smtClean="0"/>
              <a:t>15/05/2019</a:t>
            </a:fld>
            <a:endParaRPr lang="it-IT"/>
          </a:p>
        </p:txBody>
      </p:sp>
      <p:sp>
        <p:nvSpPr>
          <p:cNvPr id="5" name="Segnaposto piè di pagina 4">
            <a:extLst>
              <a:ext uri="{FF2B5EF4-FFF2-40B4-BE49-F238E27FC236}">
                <a16:creationId xmlns:a16="http://schemas.microsoft.com/office/drawing/2014/main" id="{02F0B402-6F5D-4C32-AB19-F69C5BFF7C4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72F7B6D-ECEE-4B2D-89FC-DD9DEAC4FB31}"/>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2143983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8CFDD2-F44E-4E22-8EBC-0D47053A11E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586E167-D344-450D-AFC8-1E0A71B1544C}"/>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C4B4FCE-9AE1-457B-B5DB-B8430308FB0E}"/>
              </a:ext>
            </a:extLst>
          </p:cNvPr>
          <p:cNvSpPr>
            <a:spLocks noGrp="1"/>
          </p:cNvSpPr>
          <p:nvPr>
            <p:ph type="dt" sz="half" idx="10"/>
          </p:nvPr>
        </p:nvSpPr>
        <p:spPr/>
        <p:txBody>
          <a:bodyPr/>
          <a:lstStyle/>
          <a:p>
            <a:fld id="{6AA03FC0-9BD3-41E9-AAB8-43368690D4DC}" type="datetime1">
              <a:rPr lang="it-IT" smtClean="0"/>
              <a:t>15/05/2019</a:t>
            </a:fld>
            <a:endParaRPr lang="it-IT"/>
          </a:p>
        </p:txBody>
      </p:sp>
      <p:sp>
        <p:nvSpPr>
          <p:cNvPr id="5" name="Segnaposto piè di pagina 4">
            <a:extLst>
              <a:ext uri="{FF2B5EF4-FFF2-40B4-BE49-F238E27FC236}">
                <a16:creationId xmlns:a16="http://schemas.microsoft.com/office/drawing/2014/main" id="{F5340BDA-C7D2-420D-BD06-6463812ABBD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E93DE0-EA4B-4B0A-BF91-D6A7E79FB5AC}"/>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3453371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733DF4-EF16-4D23-B0B7-FA8D3B31812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77BF95E9-677D-43CE-86AC-A7EEDB6A95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1F8E0813-EE88-4320-A98D-EBA05FDA4E3E}"/>
              </a:ext>
            </a:extLst>
          </p:cNvPr>
          <p:cNvSpPr>
            <a:spLocks noGrp="1"/>
          </p:cNvSpPr>
          <p:nvPr>
            <p:ph type="dt" sz="half" idx="10"/>
          </p:nvPr>
        </p:nvSpPr>
        <p:spPr/>
        <p:txBody>
          <a:bodyPr/>
          <a:lstStyle/>
          <a:p>
            <a:fld id="{342527AB-3AB2-4AF6-891A-F965F9674C69}" type="datetime1">
              <a:rPr lang="it-IT" smtClean="0"/>
              <a:t>15/05/2019</a:t>
            </a:fld>
            <a:endParaRPr lang="it-IT"/>
          </a:p>
        </p:txBody>
      </p:sp>
      <p:sp>
        <p:nvSpPr>
          <p:cNvPr id="5" name="Segnaposto piè di pagina 4">
            <a:extLst>
              <a:ext uri="{FF2B5EF4-FFF2-40B4-BE49-F238E27FC236}">
                <a16:creationId xmlns:a16="http://schemas.microsoft.com/office/drawing/2014/main" id="{CA5069D9-F26A-44A2-98F7-76D25B57CF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24251C1-581C-45C2-8AC9-D282649D3AC9}"/>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3066087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2F894A-239E-4488-B51B-FD65DE9EAE1E}"/>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CFA580F-2ACC-4F0A-A0A5-8E21EE47385D}"/>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4A7E403-4A3C-44ED-BEEF-1EA3A30C303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203E0518-F2BC-4CF3-BA2D-0803783EBE58}"/>
              </a:ext>
            </a:extLst>
          </p:cNvPr>
          <p:cNvSpPr>
            <a:spLocks noGrp="1"/>
          </p:cNvSpPr>
          <p:nvPr>
            <p:ph type="dt" sz="half" idx="10"/>
          </p:nvPr>
        </p:nvSpPr>
        <p:spPr/>
        <p:txBody>
          <a:bodyPr/>
          <a:lstStyle/>
          <a:p>
            <a:fld id="{6641B7D0-C50C-41F2-BAFB-3815C10FFE96}" type="datetime1">
              <a:rPr lang="it-IT" smtClean="0"/>
              <a:t>15/05/2019</a:t>
            </a:fld>
            <a:endParaRPr lang="it-IT"/>
          </a:p>
        </p:txBody>
      </p:sp>
      <p:sp>
        <p:nvSpPr>
          <p:cNvPr id="6" name="Segnaposto piè di pagina 5">
            <a:extLst>
              <a:ext uri="{FF2B5EF4-FFF2-40B4-BE49-F238E27FC236}">
                <a16:creationId xmlns:a16="http://schemas.microsoft.com/office/drawing/2014/main" id="{83B108EB-DD07-4F86-BEE4-9A26A9F7D30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B2FBA83-E8B9-422C-B30C-D9A6D1066DD5}"/>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1263728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B0CED3-87A8-4831-A063-B9E2368C9E2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6418465A-F7C9-425B-A7F2-37F5572503F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9E8F56F3-6B02-4678-A561-63499191EC73}"/>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AB040CEB-248A-4E00-940A-BB91685AB3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54584D4C-A3F0-4674-AE01-EDE36950ED1A}"/>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596DD73-000F-4CE4-9A88-EA262B043D1E}"/>
              </a:ext>
            </a:extLst>
          </p:cNvPr>
          <p:cNvSpPr>
            <a:spLocks noGrp="1"/>
          </p:cNvSpPr>
          <p:nvPr>
            <p:ph type="dt" sz="half" idx="10"/>
          </p:nvPr>
        </p:nvSpPr>
        <p:spPr/>
        <p:txBody>
          <a:bodyPr/>
          <a:lstStyle/>
          <a:p>
            <a:fld id="{8A5A885D-6DA7-47BF-90C5-11C1ACDAFEB8}" type="datetime1">
              <a:rPr lang="it-IT" smtClean="0"/>
              <a:t>15/05/2019</a:t>
            </a:fld>
            <a:endParaRPr lang="it-IT"/>
          </a:p>
        </p:txBody>
      </p:sp>
      <p:sp>
        <p:nvSpPr>
          <p:cNvPr id="8" name="Segnaposto piè di pagina 7">
            <a:extLst>
              <a:ext uri="{FF2B5EF4-FFF2-40B4-BE49-F238E27FC236}">
                <a16:creationId xmlns:a16="http://schemas.microsoft.com/office/drawing/2014/main" id="{248F2BBF-378E-4A47-B05C-D47D6200F7DE}"/>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D977127-34C1-4D6B-8C7E-A0DA44C4D230}"/>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2304951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62F8EE-71B7-463A-AE8D-6709B516AF9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B382EEB3-719F-48E4-AA0F-EE759513270B}"/>
              </a:ext>
            </a:extLst>
          </p:cNvPr>
          <p:cNvSpPr>
            <a:spLocks noGrp="1"/>
          </p:cNvSpPr>
          <p:nvPr>
            <p:ph type="dt" sz="half" idx="10"/>
          </p:nvPr>
        </p:nvSpPr>
        <p:spPr/>
        <p:txBody>
          <a:bodyPr/>
          <a:lstStyle/>
          <a:p>
            <a:fld id="{50ADD4C6-50E5-4B23-8738-7DE844F5A595}" type="datetime1">
              <a:rPr lang="it-IT" smtClean="0"/>
              <a:t>15/05/2019</a:t>
            </a:fld>
            <a:endParaRPr lang="it-IT"/>
          </a:p>
        </p:txBody>
      </p:sp>
      <p:sp>
        <p:nvSpPr>
          <p:cNvPr id="4" name="Segnaposto piè di pagina 3">
            <a:extLst>
              <a:ext uri="{FF2B5EF4-FFF2-40B4-BE49-F238E27FC236}">
                <a16:creationId xmlns:a16="http://schemas.microsoft.com/office/drawing/2014/main" id="{F3DB0726-F967-4302-B1F0-B8F351303AED}"/>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F3C79D4E-7335-4E94-AF95-DFCC5728BFEE}"/>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3018202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9F4E429-3F46-474C-A0D1-CC7ECC98D29C}"/>
              </a:ext>
            </a:extLst>
          </p:cNvPr>
          <p:cNvSpPr>
            <a:spLocks noGrp="1"/>
          </p:cNvSpPr>
          <p:nvPr>
            <p:ph type="dt" sz="half" idx="10"/>
          </p:nvPr>
        </p:nvSpPr>
        <p:spPr/>
        <p:txBody>
          <a:bodyPr/>
          <a:lstStyle/>
          <a:p>
            <a:fld id="{CE156287-2AD4-4511-81A6-9B1D91CAAF10}" type="datetime1">
              <a:rPr lang="it-IT" smtClean="0"/>
              <a:t>15/05/2019</a:t>
            </a:fld>
            <a:endParaRPr lang="it-IT"/>
          </a:p>
        </p:txBody>
      </p:sp>
      <p:sp>
        <p:nvSpPr>
          <p:cNvPr id="3" name="Segnaposto piè di pagina 2">
            <a:extLst>
              <a:ext uri="{FF2B5EF4-FFF2-40B4-BE49-F238E27FC236}">
                <a16:creationId xmlns:a16="http://schemas.microsoft.com/office/drawing/2014/main" id="{CF4D4458-AFB3-4D34-8200-83C0AB387DB8}"/>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BC41A21-5B0C-478C-B46D-FFC7DC7BC19A}"/>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971521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D45D6F9-AAD6-4A8B-964C-9133B99F2B4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D1C5B19-71E8-46D4-85B4-BC64F9C919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4BBF278-10CC-4EB3-9E85-7C1A92D3C0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D9406CB-6E43-4DE6-8009-494A5EC6AFDF}"/>
              </a:ext>
            </a:extLst>
          </p:cNvPr>
          <p:cNvSpPr>
            <a:spLocks noGrp="1"/>
          </p:cNvSpPr>
          <p:nvPr>
            <p:ph type="dt" sz="half" idx="10"/>
          </p:nvPr>
        </p:nvSpPr>
        <p:spPr/>
        <p:txBody>
          <a:bodyPr/>
          <a:lstStyle/>
          <a:p>
            <a:fld id="{8A60C9D9-56F3-4497-834A-0842BE6F1934}" type="datetime1">
              <a:rPr lang="it-IT" smtClean="0"/>
              <a:t>15/05/2019</a:t>
            </a:fld>
            <a:endParaRPr lang="it-IT"/>
          </a:p>
        </p:txBody>
      </p:sp>
      <p:sp>
        <p:nvSpPr>
          <p:cNvPr id="6" name="Segnaposto piè di pagina 5">
            <a:extLst>
              <a:ext uri="{FF2B5EF4-FFF2-40B4-BE49-F238E27FC236}">
                <a16:creationId xmlns:a16="http://schemas.microsoft.com/office/drawing/2014/main" id="{D1B9AE83-B491-47E8-85C5-AC0278C88F5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C9A0082-0E26-4CBC-A3C1-041B456DDBDE}"/>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909657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F3E8D8-044A-4EA4-9C47-4F7DDAD1FE7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090A2255-D17A-45B2-83DE-C655E79FC3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E9FE67FB-B109-4CA0-B0A9-6D0E3CF13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94041F02-494B-433F-B0FB-195E37057BF0}"/>
              </a:ext>
            </a:extLst>
          </p:cNvPr>
          <p:cNvSpPr>
            <a:spLocks noGrp="1"/>
          </p:cNvSpPr>
          <p:nvPr>
            <p:ph type="dt" sz="half" idx="10"/>
          </p:nvPr>
        </p:nvSpPr>
        <p:spPr/>
        <p:txBody>
          <a:bodyPr/>
          <a:lstStyle/>
          <a:p>
            <a:fld id="{828A1ED0-3F0C-4B5A-9150-7ECAC3314904}" type="datetime1">
              <a:rPr lang="it-IT" smtClean="0"/>
              <a:t>15/05/2019</a:t>
            </a:fld>
            <a:endParaRPr lang="it-IT"/>
          </a:p>
        </p:txBody>
      </p:sp>
      <p:sp>
        <p:nvSpPr>
          <p:cNvPr id="6" name="Segnaposto piè di pagina 5">
            <a:extLst>
              <a:ext uri="{FF2B5EF4-FFF2-40B4-BE49-F238E27FC236}">
                <a16:creationId xmlns:a16="http://schemas.microsoft.com/office/drawing/2014/main" id="{3234F157-16D1-4BB9-B6BB-2818B58E946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000D97D0-B6CE-43AC-B7D8-9BF83D4EDEA2}"/>
              </a:ext>
            </a:extLst>
          </p:cNvPr>
          <p:cNvSpPr>
            <a:spLocks noGrp="1"/>
          </p:cNvSpPr>
          <p:nvPr>
            <p:ph type="sldNum" sz="quarter" idx="12"/>
          </p:nvPr>
        </p:nvSpPr>
        <p:spPr/>
        <p:txBody>
          <a:bodyPr/>
          <a:lstStyle/>
          <a:p>
            <a:fld id="{20BC09BD-C192-4C13-99F3-8440AAC3A9E2}" type="slidenum">
              <a:rPr lang="it-IT" smtClean="0"/>
              <a:t>‹N›</a:t>
            </a:fld>
            <a:endParaRPr lang="it-IT"/>
          </a:p>
        </p:txBody>
      </p:sp>
    </p:spTree>
    <p:extLst>
      <p:ext uri="{BB962C8B-B14F-4D97-AF65-F5344CB8AC3E}">
        <p14:creationId xmlns:p14="http://schemas.microsoft.com/office/powerpoint/2010/main" val="637771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E37BA3F-C3DF-4E61-A11A-913EDF5B59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721DC2E-B8E7-450D-8048-4EC8F9205C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D24DDC9-A8F1-456C-81FF-0BF036BDF7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EB2300-0D30-4C47-A897-C99F32FD1D33}" type="datetime1">
              <a:rPr lang="it-IT" smtClean="0"/>
              <a:t>15/05/2019</a:t>
            </a:fld>
            <a:endParaRPr lang="it-IT"/>
          </a:p>
        </p:txBody>
      </p:sp>
      <p:sp>
        <p:nvSpPr>
          <p:cNvPr id="5" name="Segnaposto piè di pagina 4">
            <a:extLst>
              <a:ext uri="{FF2B5EF4-FFF2-40B4-BE49-F238E27FC236}">
                <a16:creationId xmlns:a16="http://schemas.microsoft.com/office/drawing/2014/main" id="{EEACC447-5BB3-418D-B9B4-78BCD93E8A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CBF35042-7A87-451A-8883-51CB2B72CF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BC09BD-C192-4C13-99F3-8440AAC3A9E2}" type="slidenum">
              <a:rPr lang="it-IT" smtClean="0"/>
              <a:t>‹N›</a:t>
            </a:fld>
            <a:endParaRPr lang="it-IT"/>
          </a:p>
        </p:txBody>
      </p:sp>
    </p:spTree>
    <p:extLst>
      <p:ext uri="{BB962C8B-B14F-4D97-AF65-F5344CB8AC3E}">
        <p14:creationId xmlns:p14="http://schemas.microsoft.com/office/powerpoint/2010/main" val="4156523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380CFA-AD5B-44C0-8A21-D88B694AA1B6}"/>
              </a:ext>
            </a:extLst>
          </p:cNvPr>
          <p:cNvSpPr>
            <a:spLocks noGrp="1"/>
          </p:cNvSpPr>
          <p:nvPr>
            <p:ph type="ctrTitle"/>
          </p:nvPr>
        </p:nvSpPr>
        <p:spPr>
          <a:xfrm>
            <a:off x="1671741" y="2704391"/>
            <a:ext cx="9144000" cy="2387600"/>
          </a:xfrm>
        </p:spPr>
        <p:txBody>
          <a:bodyPr>
            <a:normAutofit/>
          </a:bodyPr>
          <a:lstStyle/>
          <a:p>
            <a:r>
              <a:rPr lang="it-IT" sz="4000" b="1" dirty="0" smtClean="0"/>
              <a:t>Apparato </a:t>
            </a:r>
            <a:r>
              <a:rPr lang="it-IT" sz="4000" b="1" dirty="0"/>
              <a:t>sanzionatorio in materia </a:t>
            </a:r>
            <a:br>
              <a:rPr lang="it-IT" sz="4000" b="1" dirty="0"/>
            </a:br>
            <a:r>
              <a:rPr lang="it-IT" sz="4000" b="1" dirty="0"/>
              <a:t>di prevenzione incendi</a:t>
            </a:r>
            <a:br>
              <a:rPr lang="it-IT" sz="4000" b="1" dirty="0"/>
            </a:br>
            <a:endParaRPr lang="it-IT" sz="4000" b="1" dirty="0"/>
          </a:p>
        </p:txBody>
      </p:sp>
      <p:sp>
        <p:nvSpPr>
          <p:cNvPr id="3" name="Sottotitolo 2">
            <a:extLst>
              <a:ext uri="{FF2B5EF4-FFF2-40B4-BE49-F238E27FC236}">
                <a16:creationId xmlns:a16="http://schemas.microsoft.com/office/drawing/2014/main" id="{A4E1D4D5-739C-4802-9F39-A0B1571E7E05}"/>
              </a:ext>
            </a:extLst>
          </p:cNvPr>
          <p:cNvSpPr>
            <a:spLocks noGrp="1"/>
          </p:cNvSpPr>
          <p:nvPr>
            <p:ph type="subTitle" idx="1"/>
          </p:nvPr>
        </p:nvSpPr>
        <p:spPr>
          <a:xfrm>
            <a:off x="1821867" y="6082137"/>
            <a:ext cx="9144000" cy="466728"/>
          </a:xfrm>
        </p:spPr>
        <p:txBody>
          <a:bodyPr/>
          <a:lstStyle/>
          <a:p>
            <a:r>
              <a:rPr lang="it-IT" dirty="0"/>
              <a:t>D.S. Dott. Ing. </a:t>
            </a:r>
            <a:r>
              <a:rPr lang="it-IT" dirty="0" smtClean="0"/>
              <a:t>Cristiano </a:t>
            </a:r>
            <a:r>
              <a:rPr lang="it-IT" dirty="0"/>
              <a:t>CUSIN </a:t>
            </a:r>
          </a:p>
        </p:txBody>
      </p:sp>
      <p:pic>
        <p:nvPicPr>
          <p:cNvPr id="7" name="Immagine 6">
            <a:extLst>
              <a:ext uri="{FF2B5EF4-FFF2-40B4-BE49-F238E27FC236}">
                <a16:creationId xmlns:a16="http://schemas.microsoft.com/office/drawing/2014/main" id="{03BABB64-F00F-4C55-90E9-787013274274}"/>
              </a:ext>
            </a:extLst>
          </p:cNvPr>
          <p:cNvPicPr>
            <a:picLocks noChangeAspect="1"/>
          </p:cNvPicPr>
          <p:nvPr/>
        </p:nvPicPr>
        <p:blipFill rotWithShape="1">
          <a:blip r:embed="rId2">
            <a:extLst>
              <a:ext uri="{28A0092B-C50C-407E-A947-70E740481C1C}">
                <a14:useLocalDpi xmlns:a14="http://schemas.microsoft.com/office/drawing/2010/main" val="0"/>
              </a:ext>
            </a:extLst>
          </a:blip>
          <a:srcRect b="70109"/>
          <a:stretch/>
        </p:blipFill>
        <p:spPr>
          <a:xfrm>
            <a:off x="1" y="0"/>
            <a:ext cx="12192000" cy="1988457"/>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a:t>
            </a:fld>
            <a:endParaRPr lang="it-IT" dirty="0"/>
          </a:p>
        </p:txBody>
      </p:sp>
    </p:spTree>
    <p:extLst>
      <p:ext uri="{BB962C8B-B14F-4D97-AF65-F5344CB8AC3E}">
        <p14:creationId xmlns:p14="http://schemas.microsoft.com/office/powerpoint/2010/main" val="24515204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10</a:t>
            </a:fld>
            <a:endParaRPr lang="it-IT" dirty="0"/>
          </a:p>
        </p:txBody>
      </p:sp>
      <p:sp>
        <p:nvSpPr>
          <p:cNvPr id="7" name="Ovale 6">
            <a:extLst>
              <a:ext uri="{FF2B5EF4-FFF2-40B4-BE49-F238E27FC236}">
                <a16:creationId xmlns:a16="http://schemas.microsoft.com/office/drawing/2014/main" id="{05145C4C-13A9-405B-AAAC-FD683DECF97A}"/>
              </a:ext>
            </a:extLst>
          </p:cNvPr>
          <p:cNvSpPr/>
          <p:nvPr/>
        </p:nvSpPr>
        <p:spPr>
          <a:xfrm>
            <a:off x="1445623" y="1811383"/>
            <a:ext cx="9997440" cy="4841966"/>
          </a:xfrm>
          <a:prstGeom prst="ellipse">
            <a:avLst/>
          </a:prstGeom>
          <a:solidFill>
            <a:schemeClr val="bg1"/>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llout: linea piegata 9">
            <a:extLst>
              <a:ext uri="{FF2B5EF4-FFF2-40B4-BE49-F238E27FC236}">
                <a16:creationId xmlns:a16="http://schemas.microsoft.com/office/drawing/2014/main" id="{AD80E270-BC7B-4EBE-8CD9-57DEDFBEDA07}"/>
              </a:ext>
            </a:extLst>
          </p:cNvPr>
          <p:cNvSpPr/>
          <p:nvPr/>
        </p:nvSpPr>
        <p:spPr>
          <a:xfrm>
            <a:off x="583474" y="1867136"/>
            <a:ext cx="1637212" cy="440635"/>
          </a:xfrm>
          <a:prstGeom prst="borderCallout2">
            <a:avLst>
              <a:gd name="adj1" fmla="val 49204"/>
              <a:gd name="adj2" fmla="val 100245"/>
              <a:gd name="adj3" fmla="val 49007"/>
              <a:gd name="adj4" fmla="val 136060"/>
              <a:gd name="adj5" fmla="val 125330"/>
              <a:gd name="adj6" fmla="val 150248"/>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11" name="Ovale 10">
            <a:extLst>
              <a:ext uri="{FF2B5EF4-FFF2-40B4-BE49-F238E27FC236}">
                <a16:creationId xmlns:a16="http://schemas.microsoft.com/office/drawing/2014/main" id="{8C5FB2E9-B1C0-497B-A3F5-D829806D44D8}"/>
              </a:ext>
            </a:extLst>
          </p:cNvPr>
          <p:cNvSpPr/>
          <p:nvPr/>
        </p:nvSpPr>
        <p:spPr>
          <a:xfrm>
            <a:off x="1915886" y="3122588"/>
            <a:ext cx="5364480" cy="2797629"/>
          </a:xfrm>
          <a:prstGeom prst="ellipse">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llout: linea piegata 11">
            <a:extLst>
              <a:ext uri="{FF2B5EF4-FFF2-40B4-BE49-F238E27FC236}">
                <a16:creationId xmlns:a16="http://schemas.microsoft.com/office/drawing/2014/main" id="{B2C04EC5-A14D-43F7-A4B4-B7F64958C5DC}"/>
              </a:ext>
            </a:extLst>
          </p:cNvPr>
          <p:cNvSpPr/>
          <p:nvPr/>
        </p:nvSpPr>
        <p:spPr>
          <a:xfrm>
            <a:off x="3574869" y="2341656"/>
            <a:ext cx="1746068" cy="627726"/>
          </a:xfrm>
          <a:prstGeom prst="borderCallout2">
            <a:avLst>
              <a:gd name="adj1" fmla="val 49204"/>
              <a:gd name="adj2" fmla="val 100245"/>
              <a:gd name="adj3" fmla="val 49007"/>
              <a:gd name="adj4" fmla="val 136060"/>
              <a:gd name="adj5" fmla="val 123942"/>
              <a:gd name="adj6" fmla="val 86907"/>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7" name="Titolo 1">
            <a:extLst>
              <a:ext uri="{FF2B5EF4-FFF2-40B4-BE49-F238E27FC236}">
                <a16:creationId xmlns:a16="http://schemas.microsoft.com/office/drawing/2014/main" id="{C7543E03-E696-480B-9174-1A3A8E3393C0}"/>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POSSIBILI ATTIVITA’</a:t>
            </a:r>
          </a:p>
        </p:txBody>
      </p:sp>
    </p:spTree>
    <p:extLst>
      <p:ext uri="{BB962C8B-B14F-4D97-AF65-F5344CB8AC3E}">
        <p14:creationId xmlns:p14="http://schemas.microsoft.com/office/powerpoint/2010/main" val="397229019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p:txBody>
          <a:bodyPr/>
          <a:lstStyle/>
          <a:p>
            <a:fld id="{20BC09BD-C192-4C13-99F3-8440AAC3A9E2}" type="slidenum">
              <a:rPr lang="it-IT" smtClean="0"/>
              <a:t>100</a:t>
            </a:fld>
            <a:endParaRPr lang="it-IT"/>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856096" y="682388"/>
            <a:ext cx="9812740" cy="1200329"/>
          </a:xfrm>
          <a:prstGeom prst="rect">
            <a:avLst/>
          </a:prstGeom>
          <a:noFill/>
        </p:spPr>
        <p:txBody>
          <a:bodyPr wrap="square" rtlCol="0">
            <a:spAutoFit/>
          </a:bodyPr>
          <a:lstStyle/>
          <a:p>
            <a:pPr algn="ctr" fontAlgn="base"/>
            <a:r>
              <a:rPr lang="it-IT" sz="2400" b="1" dirty="0"/>
              <a:t>DECRETO LEGISLATIVO 26 giugno 2015, n. 105 </a:t>
            </a:r>
          </a:p>
          <a:p>
            <a:pPr algn="ctr"/>
            <a:r>
              <a:rPr lang="it-IT" sz="2400" dirty="0"/>
              <a:t>Attuazione della direttiva 2012/18/UE relativa al </a:t>
            </a:r>
          </a:p>
          <a:p>
            <a:pPr algn="ctr"/>
            <a:r>
              <a:rPr lang="it-IT" sz="2400" dirty="0"/>
              <a:t>controllo del pericolo di incidenti rilevanti connessi con sostanze pericolose. </a:t>
            </a:r>
          </a:p>
        </p:txBody>
      </p:sp>
      <p:sp>
        <p:nvSpPr>
          <p:cNvPr id="6" name="CasellaDiTesto 5">
            <a:extLst>
              <a:ext uri="{FF2B5EF4-FFF2-40B4-BE49-F238E27FC236}">
                <a16:creationId xmlns:a16="http://schemas.microsoft.com/office/drawing/2014/main" id="{E7CF4192-0270-4248-B416-16067C2A89F4}"/>
              </a:ext>
            </a:extLst>
          </p:cNvPr>
          <p:cNvSpPr txBox="1"/>
          <p:nvPr/>
        </p:nvSpPr>
        <p:spPr>
          <a:xfrm>
            <a:off x="1964140" y="3275463"/>
            <a:ext cx="9389660" cy="1200329"/>
          </a:xfrm>
          <a:prstGeom prst="rect">
            <a:avLst/>
          </a:prstGeom>
          <a:noFill/>
        </p:spPr>
        <p:txBody>
          <a:bodyPr wrap="square" rtlCol="0">
            <a:spAutoFit/>
          </a:bodyPr>
          <a:lstStyle>
            <a:defPPr>
              <a:defRPr lang="it-IT"/>
            </a:defPPr>
            <a:lvl1pPr algn="ctr" fontAlgn="base">
              <a:defRPr sz="2400" b="1"/>
            </a:lvl1pPr>
          </a:lstStyle>
          <a:p>
            <a:r>
              <a:rPr lang="it-IT" dirty="0"/>
              <a:t>Allegato L (art. 31) </a:t>
            </a:r>
          </a:p>
          <a:p>
            <a:r>
              <a:rPr lang="it-IT" b="0" dirty="0"/>
              <a:t>Procedure semplificate di prevenzione incendi </a:t>
            </a:r>
          </a:p>
          <a:p>
            <a:r>
              <a:rPr lang="it-IT" b="0" dirty="0"/>
              <a:t>per gli stabilimenti di soglia superiore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Tree>
    <p:extLst>
      <p:ext uri="{BB962C8B-B14F-4D97-AF65-F5344CB8AC3E}">
        <p14:creationId xmlns:p14="http://schemas.microsoft.com/office/powerpoint/2010/main" val="222996445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p:txBody>
          <a:bodyPr/>
          <a:lstStyle/>
          <a:p>
            <a:fld id="{20BC09BD-C192-4C13-99F3-8440AAC3A9E2}" type="slidenum">
              <a:rPr lang="it-IT" smtClean="0"/>
              <a:t>101</a:t>
            </a:fld>
            <a:endParaRPr lang="it-IT"/>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467134" y="328190"/>
            <a:ext cx="9812740" cy="830997"/>
          </a:xfrm>
          <a:prstGeom prst="rect">
            <a:avLst/>
          </a:prstGeom>
          <a:noFill/>
        </p:spPr>
        <p:txBody>
          <a:bodyPr wrap="square" rtlCol="0">
            <a:spAutoFit/>
          </a:bodyPr>
          <a:lstStyle/>
          <a:p>
            <a:pPr algn="ctr" fontAlgn="base"/>
            <a:r>
              <a:rPr lang="it-IT" sz="2400" b="1" dirty="0"/>
              <a:t>DECRETO LEGISLATIVO 26 giugno 2015, n. 105 </a:t>
            </a:r>
          </a:p>
          <a:p>
            <a:pPr algn="ctr" fontAlgn="base"/>
            <a:r>
              <a:rPr lang="it-IT" sz="2400" dirty="0"/>
              <a:t>Allegato L (art. 31)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3" name="CasellaDiTesto 2">
            <a:extLst>
              <a:ext uri="{FF2B5EF4-FFF2-40B4-BE49-F238E27FC236}">
                <a16:creationId xmlns:a16="http://schemas.microsoft.com/office/drawing/2014/main" id="{8B54CA36-9E8D-47A5-AA47-6FC63477F337}"/>
              </a:ext>
            </a:extLst>
          </p:cNvPr>
          <p:cNvSpPr txBox="1"/>
          <p:nvPr/>
        </p:nvSpPr>
        <p:spPr>
          <a:xfrm>
            <a:off x="4718713" y="1204538"/>
            <a:ext cx="3411940" cy="369332"/>
          </a:xfrm>
          <a:prstGeom prst="rect">
            <a:avLst/>
          </a:prstGeom>
          <a:noFill/>
        </p:spPr>
        <p:txBody>
          <a:bodyPr wrap="square" rtlCol="0">
            <a:spAutoFit/>
          </a:bodyPr>
          <a:lstStyle/>
          <a:p>
            <a:r>
              <a:rPr lang="it-IT" b="1" u="sng" dirty="0">
                <a:solidFill>
                  <a:srgbClr val="FF0000"/>
                </a:solidFill>
                <a:effectLst>
                  <a:outerShdw blurRad="38100" dist="38100" dir="2700000" algn="tl">
                    <a:srgbClr val="000000">
                      <a:alpha val="43137"/>
                    </a:srgbClr>
                  </a:outerShdw>
                </a:effectLst>
              </a:rPr>
              <a:t>INTERO STABILIMENTO</a:t>
            </a:r>
          </a:p>
        </p:txBody>
      </p:sp>
    </p:spTree>
    <p:extLst>
      <p:ext uri="{BB962C8B-B14F-4D97-AF65-F5344CB8AC3E}">
        <p14:creationId xmlns:p14="http://schemas.microsoft.com/office/powerpoint/2010/main" val="253316240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a:xfrm>
            <a:off x="9211102" y="6317759"/>
            <a:ext cx="2743200" cy="365125"/>
          </a:xfrm>
        </p:spPr>
        <p:txBody>
          <a:bodyPr/>
          <a:lstStyle/>
          <a:p>
            <a:fld id="{20BC09BD-C192-4C13-99F3-8440AAC3A9E2}" type="slidenum">
              <a:rPr lang="it-IT" smtClean="0"/>
              <a:t>102</a:t>
            </a:fld>
            <a:endParaRPr lang="it-IT" dirty="0"/>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467134" y="328190"/>
            <a:ext cx="9812740" cy="830997"/>
          </a:xfrm>
          <a:prstGeom prst="rect">
            <a:avLst/>
          </a:prstGeom>
          <a:noFill/>
        </p:spPr>
        <p:txBody>
          <a:bodyPr wrap="square" rtlCol="0">
            <a:spAutoFit/>
          </a:bodyPr>
          <a:lstStyle/>
          <a:p>
            <a:pPr algn="ctr" fontAlgn="base"/>
            <a:r>
              <a:rPr lang="it-IT" sz="2400" b="1" dirty="0"/>
              <a:t>DECRETO LEGISLATIVO 26 giugno 2015, n. 105 </a:t>
            </a:r>
          </a:p>
          <a:p>
            <a:pPr algn="ctr" fontAlgn="base"/>
            <a:r>
              <a:rPr lang="it-IT" sz="2400" dirty="0"/>
              <a:t>Allegato L (art. 31)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2" name="CasellaDiTesto 1">
            <a:extLst>
              <a:ext uri="{FF2B5EF4-FFF2-40B4-BE49-F238E27FC236}">
                <a16:creationId xmlns:a16="http://schemas.microsoft.com/office/drawing/2014/main" id="{64A1123C-5222-4A8B-AFB2-25DACB300CD1}"/>
              </a:ext>
            </a:extLst>
          </p:cNvPr>
          <p:cNvSpPr txBox="1"/>
          <p:nvPr/>
        </p:nvSpPr>
        <p:spPr>
          <a:xfrm>
            <a:off x="873455" y="1746914"/>
            <a:ext cx="3985147" cy="369332"/>
          </a:xfrm>
          <a:prstGeom prst="rect">
            <a:avLst/>
          </a:prstGeom>
          <a:noFill/>
          <a:ln>
            <a:solidFill>
              <a:schemeClr val="accent2"/>
            </a:solidFill>
          </a:ln>
        </p:spPr>
        <p:txBody>
          <a:bodyPr wrap="square" rtlCol="0">
            <a:spAutoFit/>
          </a:bodyPr>
          <a:lstStyle/>
          <a:p>
            <a:pPr algn="ctr"/>
            <a:r>
              <a:rPr lang="it-IT" dirty="0"/>
              <a:t>RAPPORTO PRELIMINARE DI SICUREZZA </a:t>
            </a:r>
          </a:p>
        </p:txBody>
      </p:sp>
      <p:sp>
        <p:nvSpPr>
          <p:cNvPr id="8" name="CasellaDiTesto 7">
            <a:extLst>
              <a:ext uri="{FF2B5EF4-FFF2-40B4-BE49-F238E27FC236}">
                <a16:creationId xmlns:a16="http://schemas.microsoft.com/office/drawing/2014/main" id="{4C652709-CD10-4866-A2B4-5126BDB8077D}"/>
              </a:ext>
            </a:extLst>
          </p:cNvPr>
          <p:cNvSpPr txBox="1"/>
          <p:nvPr/>
        </p:nvSpPr>
        <p:spPr>
          <a:xfrm>
            <a:off x="873454" y="2346334"/>
            <a:ext cx="3985147" cy="369332"/>
          </a:xfrm>
          <a:prstGeom prst="rect">
            <a:avLst/>
          </a:prstGeom>
          <a:noFill/>
          <a:ln>
            <a:solidFill>
              <a:schemeClr val="accent2"/>
            </a:solidFill>
          </a:ln>
        </p:spPr>
        <p:txBody>
          <a:bodyPr wrap="square" rtlCol="0">
            <a:spAutoFit/>
          </a:bodyPr>
          <a:lstStyle/>
          <a:p>
            <a:pPr algn="ctr"/>
            <a:r>
              <a:rPr lang="it-IT" dirty="0"/>
              <a:t>RAPPORTO DI SICUREZZA DEFINITIVO</a:t>
            </a:r>
          </a:p>
        </p:txBody>
      </p:sp>
      <p:sp>
        <p:nvSpPr>
          <p:cNvPr id="9" name="CasellaDiTesto 8">
            <a:extLst>
              <a:ext uri="{FF2B5EF4-FFF2-40B4-BE49-F238E27FC236}">
                <a16:creationId xmlns:a16="http://schemas.microsoft.com/office/drawing/2014/main" id="{016ABCC8-C66A-4C5C-82E7-78FEA5B06239}"/>
              </a:ext>
            </a:extLst>
          </p:cNvPr>
          <p:cNvSpPr txBox="1"/>
          <p:nvPr/>
        </p:nvSpPr>
        <p:spPr>
          <a:xfrm>
            <a:off x="873454" y="2962883"/>
            <a:ext cx="3985147" cy="369332"/>
          </a:xfrm>
          <a:prstGeom prst="rect">
            <a:avLst/>
          </a:prstGeom>
          <a:noFill/>
          <a:ln>
            <a:solidFill>
              <a:schemeClr val="accent2"/>
            </a:solidFill>
          </a:ln>
        </p:spPr>
        <p:txBody>
          <a:bodyPr wrap="square" rtlCol="0">
            <a:spAutoFit/>
          </a:bodyPr>
          <a:lstStyle/>
          <a:p>
            <a:r>
              <a:rPr lang="it-IT" dirty="0"/>
              <a:t>RAPPORTO DI SICUREZZA AGGIORNATO          </a:t>
            </a:r>
          </a:p>
        </p:txBody>
      </p:sp>
      <p:sp>
        <p:nvSpPr>
          <p:cNvPr id="10" name="CasellaDiTesto 9">
            <a:extLst>
              <a:ext uri="{FF2B5EF4-FFF2-40B4-BE49-F238E27FC236}">
                <a16:creationId xmlns:a16="http://schemas.microsoft.com/office/drawing/2014/main" id="{78428E06-F13F-40C6-B390-25149957FDB6}"/>
              </a:ext>
            </a:extLst>
          </p:cNvPr>
          <p:cNvSpPr txBox="1"/>
          <p:nvPr/>
        </p:nvSpPr>
        <p:spPr>
          <a:xfrm>
            <a:off x="6776113" y="1728703"/>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ISTANZA VALUTAZIONE PROGETTO</a:t>
            </a:r>
            <a:endParaRPr lang="it-IT" dirty="0"/>
          </a:p>
        </p:txBody>
      </p:sp>
      <p:sp>
        <p:nvSpPr>
          <p:cNvPr id="11" name="CasellaDiTesto 10">
            <a:extLst>
              <a:ext uri="{FF2B5EF4-FFF2-40B4-BE49-F238E27FC236}">
                <a16:creationId xmlns:a16="http://schemas.microsoft.com/office/drawing/2014/main" id="{539C3C59-1AE6-4AD2-992D-944C127DB0FD}"/>
              </a:ext>
            </a:extLst>
          </p:cNvPr>
          <p:cNvSpPr txBox="1"/>
          <p:nvPr/>
        </p:nvSpPr>
        <p:spPr>
          <a:xfrm>
            <a:off x="6776112" y="2346334"/>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S.C.I.A.</a:t>
            </a:r>
            <a:endParaRPr lang="it-IT" dirty="0"/>
          </a:p>
        </p:txBody>
      </p:sp>
      <p:sp>
        <p:nvSpPr>
          <p:cNvPr id="12" name="CasellaDiTesto 11">
            <a:extLst>
              <a:ext uri="{FF2B5EF4-FFF2-40B4-BE49-F238E27FC236}">
                <a16:creationId xmlns:a16="http://schemas.microsoft.com/office/drawing/2014/main" id="{2E275C96-CEB7-4D28-9A50-72A6B6B9F99A}"/>
              </a:ext>
            </a:extLst>
          </p:cNvPr>
          <p:cNvSpPr txBox="1"/>
          <p:nvPr/>
        </p:nvSpPr>
        <p:spPr>
          <a:xfrm>
            <a:off x="6776112" y="2966725"/>
            <a:ext cx="4333165" cy="369332"/>
          </a:xfrm>
          <a:prstGeom prst="rect">
            <a:avLst/>
          </a:prstGeom>
          <a:noFill/>
          <a:ln>
            <a:solidFill>
              <a:schemeClr val="accent1"/>
            </a:solidFill>
          </a:ln>
        </p:spPr>
        <p:txBody>
          <a:bodyPr wrap="square" rtlCol="0">
            <a:spAutoFit/>
          </a:bodyPr>
          <a:lstStyle/>
          <a:p>
            <a:r>
              <a:rPr lang="it-IT" dirty="0">
                <a:sym typeface="Wingdings" panose="05000000000000000000" pitchFamily="2" charset="2"/>
              </a:rPr>
              <a:t>ATTESTAZIONE DI RINNOVO PERIODICO C.A.</a:t>
            </a:r>
            <a:endParaRPr lang="it-IT" dirty="0"/>
          </a:p>
        </p:txBody>
      </p:sp>
      <p:cxnSp>
        <p:nvCxnSpPr>
          <p:cNvPr id="13" name="Connettore 2 12">
            <a:extLst>
              <a:ext uri="{FF2B5EF4-FFF2-40B4-BE49-F238E27FC236}">
                <a16:creationId xmlns:a16="http://schemas.microsoft.com/office/drawing/2014/main" id="{7569BA68-B43C-4EA0-ABEB-F67F7760F46A}"/>
              </a:ext>
            </a:extLst>
          </p:cNvPr>
          <p:cNvCxnSpPr/>
          <p:nvPr/>
        </p:nvCxnSpPr>
        <p:spPr>
          <a:xfrm>
            <a:off x="5377217" y="1951630"/>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a:extLst>
              <a:ext uri="{FF2B5EF4-FFF2-40B4-BE49-F238E27FC236}">
                <a16:creationId xmlns:a16="http://schemas.microsoft.com/office/drawing/2014/main" id="{59A0FB4F-3C7F-4FCB-ACA9-7094F9183755}"/>
              </a:ext>
            </a:extLst>
          </p:cNvPr>
          <p:cNvCxnSpPr/>
          <p:nvPr/>
        </p:nvCxnSpPr>
        <p:spPr>
          <a:xfrm>
            <a:off x="5377217" y="2574218"/>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a:extLst>
              <a:ext uri="{FF2B5EF4-FFF2-40B4-BE49-F238E27FC236}">
                <a16:creationId xmlns:a16="http://schemas.microsoft.com/office/drawing/2014/main" id="{2014CFF5-83D6-40C3-BBDD-9BCBA0CB12B3}"/>
              </a:ext>
            </a:extLst>
          </p:cNvPr>
          <p:cNvCxnSpPr/>
          <p:nvPr/>
        </p:nvCxnSpPr>
        <p:spPr>
          <a:xfrm>
            <a:off x="5377217" y="3147549"/>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8B54CA36-9E8D-47A5-AA47-6FC63477F337}"/>
              </a:ext>
            </a:extLst>
          </p:cNvPr>
          <p:cNvSpPr txBox="1"/>
          <p:nvPr/>
        </p:nvSpPr>
        <p:spPr>
          <a:xfrm>
            <a:off x="4718713" y="1204538"/>
            <a:ext cx="3411940" cy="369332"/>
          </a:xfrm>
          <a:prstGeom prst="rect">
            <a:avLst/>
          </a:prstGeom>
          <a:noFill/>
        </p:spPr>
        <p:txBody>
          <a:bodyPr wrap="square" rtlCol="0">
            <a:spAutoFit/>
          </a:bodyPr>
          <a:lstStyle/>
          <a:p>
            <a:r>
              <a:rPr lang="it-IT" b="1" u="sng" dirty="0">
                <a:solidFill>
                  <a:srgbClr val="FF0000"/>
                </a:solidFill>
                <a:effectLst>
                  <a:outerShdw blurRad="38100" dist="38100" dir="2700000" algn="tl">
                    <a:srgbClr val="000000">
                      <a:alpha val="43137"/>
                    </a:srgbClr>
                  </a:outerShdw>
                </a:effectLst>
              </a:rPr>
              <a:t>INTERO STABILIMENTO</a:t>
            </a:r>
          </a:p>
        </p:txBody>
      </p:sp>
    </p:spTree>
    <p:extLst>
      <p:ext uri="{BB962C8B-B14F-4D97-AF65-F5344CB8AC3E}">
        <p14:creationId xmlns:p14="http://schemas.microsoft.com/office/powerpoint/2010/main" val="155455641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a:xfrm>
            <a:off x="9211102" y="6317759"/>
            <a:ext cx="2743200" cy="365125"/>
          </a:xfrm>
        </p:spPr>
        <p:txBody>
          <a:bodyPr/>
          <a:lstStyle/>
          <a:p>
            <a:fld id="{20BC09BD-C192-4C13-99F3-8440AAC3A9E2}" type="slidenum">
              <a:rPr lang="it-IT" smtClean="0"/>
              <a:t>103</a:t>
            </a:fld>
            <a:endParaRPr lang="it-IT" dirty="0"/>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467134" y="328190"/>
            <a:ext cx="9812740" cy="830997"/>
          </a:xfrm>
          <a:prstGeom prst="rect">
            <a:avLst/>
          </a:prstGeom>
          <a:noFill/>
        </p:spPr>
        <p:txBody>
          <a:bodyPr wrap="square" rtlCol="0">
            <a:spAutoFit/>
          </a:bodyPr>
          <a:lstStyle/>
          <a:p>
            <a:pPr algn="ctr" fontAlgn="base"/>
            <a:r>
              <a:rPr lang="it-IT" sz="2400" b="1" dirty="0"/>
              <a:t>DECRETO LEGISLATIVO 26 giugno 2015, n. 105 </a:t>
            </a:r>
          </a:p>
          <a:p>
            <a:pPr algn="ctr" fontAlgn="base"/>
            <a:r>
              <a:rPr lang="it-IT" sz="2400" dirty="0"/>
              <a:t>Allegato L (art. 31)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2" name="CasellaDiTesto 1">
            <a:extLst>
              <a:ext uri="{FF2B5EF4-FFF2-40B4-BE49-F238E27FC236}">
                <a16:creationId xmlns:a16="http://schemas.microsoft.com/office/drawing/2014/main" id="{64A1123C-5222-4A8B-AFB2-25DACB300CD1}"/>
              </a:ext>
            </a:extLst>
          </p:cNvPr>
          <p:cNvSpPr txBox="1"/>
          <p:nvPr/>
        </p:nvSpPr>
        <p:spPr>
          <a:xfrm>
            <a:off x="873455" y="1746914"/>
            <a:ext cx="3985147" cy="369332"/>
          </a:xfrm>
          <a:prstGeom prst="rect">
            <a:avLst/>
          </a:prstGeom>
          <a:noFill/>
          <a:ln>
            <a:solidFill>
              <a:schemeClr val="accent2"/>
            </a:solidFill>
          </a:ln>
        </p:spPr>
        <p:txBody>
          <a:bodyPr wrap="square" rtlCol="0">
            <a:spAutoFit/>
          </a:bodyPr>
          <a:lstStyle/>
          <a:p>
            <a:pPr algn="ctr"/>
            <a:r>
              <a:rPr lang="it-IT" dirty="0"/>
              <a:t>RAPPORTO PRELIMINARE DI SICUREZZA </a:t>
            </a:r>
          </a:p>
        </p:txBody>
      </p:sp>
      <p:sp>
        <p:nvSpPr>
          <p:cNvPr id="8" name="CasellaDiTesto 7">
            <a:extLst>
              <a:ext uri="{FF2B5EF4-FFF2-40B4-BE49-F238E27FC236}">
                <a16:creationId xmlns:a16="http://schemas.microsoft.com/office/drawing/2014/main" id="{4C652709-CD10-4866-A2B4-5126BDB8077D}"/>
              </a:ext>
            </a:extLst>
          </p:cNvPr>
          <p:cNvSpPr txBox="1"/>
          <p:nvPr/>
        </p:nvSpPr>
        <p:spPr>
          <a:xfrm>
            <a:off x="873454" y="2346334"/>
            <a:ext cx="3985147" cy="369332"/>
          </a:xfrm>
          <a:prstGeom prst="rect">
            <a:avLst/>
          </a:prstGeom>
          <a:noFill/>
          <a:ln>
            <a:solidFill>
              <a:schemeClr val="accent2"/>
            </a:solidFill>
          </a:ln>
        </p:spPr>
        <p:txBody>
          <a:bodyPr wrap="square" rtlCol="0">
            <a:spAutoFit/>
          </a:bodyPr>
          <a:lstStyle/>
          <a:p>
            <a:pPr algn="ctr"/>
            <a:r>
              <a:rPr lang="it-IT" dirty="0"/>
              <a:t>RAPPORTO DI SICUREZZA DEFINITIVO</a:t>
            </a:r>
          </a:p>
        </p:txBody>
      </p:sp>
      <p:sp>
        <p:nvSpPr>
          <p:cNvPr id="9" name="CasellaDiTesto 8">
            <a:extLst>
              <a:ext uri="{FF2B5EF4-FFF2-40B4-BE49-F238E27FC236}">
                <a16:creationId xmlns:a16="http://schemas.microsoft.com/office/drawing/2014/main" id="{016ABCC8-C66A-4C5C-82E7-78FEA5B06239}"/>
              </a:ext>
            </a:extLst>
          </p:cNvPr>
          <p:cNvSpPr txBox="1"/>
          <p:nvPr/>
        </p:nvSpPr>
        <p:spPr>
          <a:xfrm>
            <a:off x="873454" y="2962883"/>
            <a:ext cx="3985147" cy="369332"/>
          </a:xfrm>
          <a:prstGeom prst="rect">
            <a:avLst/>
          </a:prstGeom>
          <a:noFill/>
          <a:ln>
            <a:solidFill>
              <a:schemeClr val="accent2"/>
            </a:solidFill>
          </a:ln>
        </p:spPr>
        <p:txBody>
          <a:bodyPr wrap="square" rtlCol="0">
            <a:spAutoFit/>
          </a:bodyPr>
          <a:lstStyle/>
          <a:p>
            <a:r>
              <a:rPr lang="it-IT" dirty="0"/>
              <a:t>RAPPORTO DI SICUREZZA AGGIORNATO          </a:t>
            </a:r>
          </a:p>
        </p:txBody>
      </p:sp>
      <p:sp>
        <p:nvSpPr>
          <p:cNvPr id="10" name="CasellaDiTesto 9">
            <a:extLst>
              <a:ext uri="{FF2B5EF4-FFF2-40B4-BE49-F238E27FC236}">
                <a16:creationId xmlns:a16="http://schemas.microsoft.com/office/drawing/2014/main" id="{78428E06-F13F-40C6-B390-25149957FDB6}"/>
              </a:ext>
            </a:extLst>
          </p:cNvPr>
          <p:cNvSpPr txBox="1"/>
          <p:nvPr/>
        </p:nvSpPr>
        <p:spPr>
          <a:xfrm>
            <a:off x="6776113" y="1728703"/>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ISTANZA VALUTAZIONE PROGETTO</a:t>
            </a:r>
            <a:endParaRPr lang="it-IT" dirty="0"/>
          </a:p>
        </p:txBody>
      </p:sp>
      <p:sp>
        <p:nvSpPr>
          <p:cNvPr id="11" name="CasellaDiTesto 10">
            <a:extLst>
              <a:ext uri="{FF2B5EF4-FFF2-40B4-BE49-F238E27FC236}">
                <a16:creationId xmlns:a16="http://schemas.microsoft.com/office/drawing/2014/main" id="{539C3C59-1AE6-4AD2-992D-944C127DB0FD}"/>
              </a:ext>
            </a:extLst>
          </p:cNvPr>
          <p:cNvSpPr txBox="1"/>
          <p:nvPr/>
        </p:nvSpPr>
        <p:spPr>
          <a:xfrm>
            <a:off x="6776112" y="2346334"/>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S.C.I.A.</a:t>
            </a:r>
            <a:endParaRPr lang="it-IT" dirty="0"/>
          </a:p>
        </p:txBody>
      </p:sp>
      <p:sp>
        <p:nvSpPr>
          <p:cNvPr id="12" name="CasellaDiTesto 11">
            <a:extLst>
              <a:ext uri="{FF2B5EF4-FFF2-40B4-BE49-F238E27FC236}">
                <a16:creationId xmlns:a16="http://schemas.microsoft.com/office/drawing/2014/main" id="{2E275C96-CEB7-4D28-9A50-72A6B6B9F99A}"/>
              </a:ext>
            </a:extLst>
          </p:cNvPr>
          <p:cNvSpPr txBox="1"/>
          <p:nvPr/>
        </p:nvSpPr>
        <p:spPr>
          <a:xfrm>
            <a:off x="6776112" y="2966725"/>
            <a:ext cx="4333165" cy="369332"/>
          </a:xfrm>
          <a:prstGeom prst="rect">
            <a:avLst/>
          </a:prstGeom>
          <a:noFill/>
          <a:ln>
            <a:solidFill>
              <a:schemeClr val="accent1"/>
            </a:solidFill>
          </a:ln>
        </p:spPr>
        <p:txBody>
          <a:bodyPr wrap="square" rtlCol="0">
            <a:spAutoFit/>
          </a:bodyPr>
          <a:lstStyle/>
          <a:p>
            <a:r>
              <a:rPr lang="it-IT" dirty="0">
                <a:sym typeface="Wingdings" panose="05000000000000000000" pitchFamily="2" charset="2"/>
              </a:rPr>
              <a:t>ATTESTAZIONE DI RINNOVO PERIODICO C.A.</a:t>
            </a:r>
            <a:endParaRPr lang="it-IT" dirty="0"/>
          </a:p>
        </p:txBody>
      </p:sp>
      <p:cxnSp>
        <p:nvCxnSpPr>
          <p:cNvPr id="13" name="Connettore 2 12">
            <a:extLst>
              <a:ext uri="{FF2B5EF4-FFF2-40B4-BE49-F238E27FC236}">
                <a16:creationId xmlns:a16="http://schemas.microsoft.com/office/drawing/2014/main" id="{7569BA68-B43C-4EA0-ABEB-F67F7760F46A}"/>
              </a:ext>
            </a:extLst>
          </p:cNvPr>
          <p:cNvCxnSpPr/>
          <p:nvPr/>
        </p:nvCxnSpPr>
        <p:spPr>
          <a:xfrm>
            <a:off x="5377217" y="1951630"/>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a:extLst>
              <a:ext uri="{FF2B5EF4-FFF2-40B4-BE49-F238E27FC236}">
                <a16:creationId xmlns:a16="http://schemas.microsoft.com/office/drawing/2014/main" id="{59A0FB4F-3C7F-4FCB-ACA9-7094F9183755}"/>
              </a:ext>
            </a:extLst>
          </p:cNvPr>
          <p:cNvCxnSpPr/>
          <p:nvPr/>
        </p:nvCxnSpPr>
        <p:spPr>
          <a:xfrm>
            <a:off x="5377217" y="2574218"/>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a:extLst>
              <a:ext uri="{FF2B5EF4-FFF2-40B4-BE49-F238E27FC236}">
                <a16:creationId xmlns:a16="http://schemas.microsoft.com/office/drawing/2014/main" id="{2014CFF5-83D6-40C3-BBDD-9BCBA0CB12B3}"/>
              </a:ext>
            </a:extLst>
          </p:cNvPr>
          <p:cNvCxnSpPr/>
          <p:nvPr/>
        </p:nvCxnSpPr>
        <p:spPr>
          <a:xfrm>
            <a:off x="5377217" y="3147549"/>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8B54CA36-9E8D-47A5-AA47-6FC63477F337}"/>
              </a:ext>
            </a:extLst>
          </p:cNvPr>
          <p:cNvSpPr txBox="1"/>
          <p:nvPr/>
        </p:nvSpPr>
        <p:spPr>
          <a:xfrm>
            <a:off x="4718713" y="1204538"/>
            <a:ext cx="3411940" cy="369332"/>
          </a:xfrm>
          <a:prstGeom prst="rect">
            <a:avLst/>
          </a:prstGeom>
          <a:noFill/>
        </p:spPr>
        <p:txBody>
          <a:bodyPr wrap="square" rtlCol="0">
            <a:spAutoFit/>
          </a:bodyPr>
          <a:lstStyle/>
          <a:p>
            <a:r>
              <a:rPr lang="it-IT" b="1" u="sng" dirty="0">
                <a:solidFill>
                  <a:srgbClr val="FF0000"/>
                </a:solidFill>
                <a:effectLst>
                  <a:outerShdw blurRad="38100" dist="38100" dir="2700000" algn="tl">
                    <a:srgbClr val="000000">
                      <a:alpha val="43137"/>
                    </a:srgbClr>
                  </a:outerShdw>
                </a:effectLst>
              </a:rPr>
              <a:t>INTERO STABILIMENTO</a:t>
            </a:r>
          </a:p>
        </p:txBody>
      </p:sp>
      <p:sp>
        <p:nvSpPr>
          <p:cNvPr id="16" name="CasellaDiTesto 15">
            <a:extLst>
              <a:ext uri="{FF2B5EF4-FFF2-40B4-BE49-F238E27FC236}">
                <a16:creationId xmlns:a16="http://schemas.microsoft.com/office/drawing/2014/main" id="{C4BDB8EC-AED5-4551-8AB2-05B6C02E0957}"/>
              </a:ext>
            </a:extLst>
          </p:cNvPr>
          <p:cNvSpPr txBox="1"/>
          <p:nvPr/>
        </p:nvSpPr>
        <p:spPr>
          <a:xfrm>
            <a:off x="873454" y="3946213"/>
            <a:ext cx="3985147" cy="369332"/>
          </a:xfrm>
          <a:prstGeom prst="rect">
            <a:avLst/>
          </a:prstGeom>
          <a:noFill/>
          <a:ln>
            <a:solidFill>
              <a:schemeClr val="accent2"/>
            </a:solidFill>
          </a:ln>
        </p:spPr>
        <p:txBody>
          <a:bodyPr wrap="square" rtlCol="0">
            <a:spAutoFit/>
          </a:bodyPr>
          <a:lstStyle/>
          <a:p>
            <a:pPr algn="ctr"/>
            <a:endParaRPr lang="it-IT" dirty="0"/>
          </a:p>
        </p:txBody>
      </p:sp>
      <p:sp>
        <p:nvSpPr>
          <p:cNvPr id="17" name="CasellaDiTesto 16">
            <a:extLst>
              <a:ext uri="{FF2B5EF4-FFF2-40B4-BE49-F238E27FC236}">
                <a16:creationId xmlns:a16="http://schemas.microsoft.com/office/drawing/2014/main" id="{A760E012-705E-443F-8186-5AB57C5CFAEE}"/>
              </a:ext>
            </a:extLst>
          </p:cNvPr>
          <p:cNvSpPr txBox="1"/>
          <p:nvPr/>
        </p:nvSpPr>
        <p:spPr>
          <a:xfrm>
            <a:off x="6776112" y="3982089"/>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ISTANZA VALUTAZIONE PROGETTO</a:t>
            </a:r>
            <a:endParaRPr lang="it-IT" dirty="0"/>
          </a:p>
        </p:txBody>
      </p:sp>
      <p:cxnSp>
        <p:nvCxnSpPr>
          <p:cNvPr id="18" name="Connettore 2 17">
            <a:extLst>
              <a:ext uri="{FF2B5EF4-FFF2-40B4-BE49-F238E27FC236}">
                <a16:creationId xmlns:a16="http://schemas.microsoft.com/office/drawing/2014/main" id="{84CD97D9-1D84-48B0-B074-1D612C7CE7E3}"/>
              </a:ext>
            </a:extLst>
          </p:cNvPr>
          <p:cNvCxnSpPr/>
          <p:nvPr/>
        </p:nvCxnSpPr>
        <p:spPr>
          <a:xfrm>
            <a:off x="5322625" y="4163159"/>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CasellaDiTesto 18">
            <a:extLst>
              <a:ext uri="{FF2B5EF4-FFF2-40B4-BE49-F238E27FC236}">
                <a16:creationId xmlns:a16="http://schemas.microsoft.com/office/drawing/2014/main" id="{9434A914-8862-4BE2-9A2E-F19E7377C211}"/>
              </a:ext>
            </a:extLst>
          </p:cNvPr>
          <p:cNvSpPr txBox="1"/>
          <p:nvPr/>
        </p:nvSpPr>
        <p:spPr>
          <a:xfrm>
            <a:off x="1569492" y="3457924"/>
            <a:ext cx="9280477" cy="369332"/>
          </a:xfrm>
          <a:prstGeom prst="rect">
            <a:avLst/>
          </a:prstGeom>
          <a:noFill/>
        </p:spPr>
        <p:txBody>
          <a:bodyPr wrap="square" rtlCol="0">
            <a:spAutoFit/>
          </a:bodyPr>
          <a:lstStyle>
            <a:defPPr>
              <a:defRPr lang="it-IT"/>
            </a:defPPr>
            <a:lvl1pPr>
              <a:defRPr b="1" u="sng">
                <a:solidFill>
                  <a:srgbClr val="FF0000"/>
                </a:solidFill>
                <a:effectLst>
                  <a:outerShdw blurRad="38100" dist="38100" dir="2700000" algn="tl">
                    <a:srgbClr val="000000">
                      <a:alpha val="43137"/>
                    </a:srgbClr>
                  </a:outerShdw>
                </a:effectLst>
              </a:defRPr>
            </a:lvl1pPr>
          </a:lstStyle>
          <a:p>
            <a:pPr algn="ctr"/>
            <a:r>
              <a:rPr lang="it-IT" dirty="0"/>
              <a:t>MODIFICHE SENZA AGGRAVIO DEL RISCHIO RILEVANTE AD IMPIANTI E DEPOSITI RIR</a:t>
            </a:r>
          </a:p>
        </p:txBody>
      </p:sp>
      <p:sp>
        <p:nvSpPr>
          <p:cNvPr id="20" name="CasellaDiTesto 19">
            <a:extLst>
              <a:ext uri="{FF2B5EF4-FFF2-40B4-BE49-F238E27FC236}">
                <a16:creationId xmlns:a16="http://schemas.microsoft.com/office/drawing/2014/main" id="{7DE616B0-9198-45B1-B8B4-F4A9881D0849}"/>
              </a:ext>
            </a:extLst>
          </p:cNvPr>
          <p:cNvSpPr txBox="1"/>
          <p:nvPr/>
        </p:nvSpPr>
        <p:spPr>
          <a:xfrm>
            <a:off x="941695" y="4621829"/>
            <a:ext cx="3985147" cy="369332"/>
          </a:xfrm>
          <a:prstGeom prst="rect">
            <a:avLst/>
          </a:prstGeom>
          <a:noFill/>
          <a:ln>
            <a:solidFill>
              <a:schemeClr val="accent2"/>
            </a:solidFill>
          </a:ln>
        </p:spPr>
        <p:txBody>
          <a:bodyPr wrap="square" rtlCol="0">
            <a:spAutoFit/>
          </a:bodyPr>
          <a:lstStyle/>
          <a:p>
            <a:pPr algn="ctr"/>
            <a:r>
              <a:rPr lang="it-IT" dirty="0"/>
              <a:t>DICHIARAZIONE NON AGGR. RISCHIO</a:t>
            </a:r>
          </a:p>
        </p:txBody>
      </p:sp>
      <p:sp>
        <p:nvSpPr>
          <p:cNvPr id="21" name="CasellaDiTesto 20">
            <a:extLst>
              <a:ext uri="{FF2B5EF4-FFF2-40B4-BE49-F238E27FC236}">
                <a16:creationId xmlns:a16="http://schemas.microsoft.com/office/drawing/2014/main" id="{71C8BBFB-6481-4C5C-8A01-D30AC527F479}"/>
              </a:ext>
            </a:extLst>
          </p:cNvPr>
          <p:cNvSpPr txBox="1"/>
          <p:nvPr/>
        </p:nvSpPr>
        <p:spPr>
          <a:xfrm>
            <a:off x="6776112" y="4609333"/>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S.C.I.A.</a:t>
            </a:r>
            <a:endParaRPr lang="it-IT" dirty="0"/>
          </a:p>
        </p:txBody>
      </p:sp>
      <p:cxnSp>
        <p:nvCxnSpPr>
          <p:cNvPr id="22" name="Connettore 2 21">
            <a:extLst>
              <a:ext uri="{FF2B5EF4-FFF2-40B4-BE49-F238E27FC236}">
                <a16:creationId xmlns:a16="http://schemas.microsoft.com/office/drawing/2014/main" id="{3852375B-2875-43C0-ABEE-74C8FAC51938}"/>
              </a:ext>
            </a:extLst>
          </p:cNvPr>
          <p:cNvCxnSpPr/>
          <p:nvPr/>
        </p:nvCxnSpPr>
        <p:spPr>
          <a:xfrm>
            <a:off x="5285094" y="4826142"/>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892230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a:xfrm>
            <a:off x="9211102" y="6317759"/>
            <a:ext cx="2743200" cy="365125"/>
          </a:xfrm>
        </p:spPr>
        <p:txBody>
          <a:bodyPr/>
          <a:lstStyle/>
          <a:p>
            <a:fld id="{20BC09BD-C192-4C13-99F3-8440AAC3A9E2}" type="slidenum">
              <a:rPr lang="it-IT" smtClean="0"/>
              <a:t>104</a:t>
            </a:fld>
            <a:endParaRPr lang="it-IT" dirty="0"/>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467134" y="328190"/>
            <a:ext cx="9812740" cy="830997"/>
          </a:xfrm>
          <a:prstGeom prst="rect">
            <a:avLst/>
          </a:prstGeom>
          <a:noFill/>
        </p:spPr>
        <p:txBody>
          <a:bodyPr wrap="square" rtlCol="0">
            <a:spAutoFit/>
          </a:bodyPr>
          <a:lstStyle/>
          <a:p>
            <a:pPr algn="ctr" fontAlgn="base"/>
            <a:r>
              <a:rPr lang="it-IT" sz="2400" b="1" dirty="0"/>
              <a:t>DECRETO LEGISLATIVO 26 giugno 2015, n. 105 </a:t>
            </a:r>
          </a:p>
          <a:p>
            <a:pPr algn="ctr" fontAlgn="base"/>
            <a:r>
              <a:rPr lang="it-IT" sz="2400" dirty="0"/>
              <a:t>Allegato L (art. 31)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2" name="CasellaDiTesto 1">
            <a:extLst>
              <a:ext uri="{FF2B5EF4-FFF2-40B4-BE49-F238E27FC236}">
                <a16:creationId xmlns:a16="http://schemas.microsoft.com/office/drawing/2014/main" id="{64A1123C-5222-4A8B-AFB2-25DACB300CD1}"/>
              </a:ext>
            </a:extLst>
          </p:cNvPr>
          <p:cNvSpPr txBox="1"/>
          <p:nvPr/>
        </p:nvSpPr>
        <p:spPr>
          <a:xfrm>
            <a:off x="873455" y="1746914"/>
            <a:ext cx="3985147" cy="369332"/>
          </a:xfrm>
          <a:prstGeom prst="rect">
            <a:avLst/>
          </a:prstGeom>
          <a:noFill/>
          <a:ln>
            <a:solidFill>
              <a:schemeClr val="accent2"/>
            </a:solidFill>
          </a:ln>
        </p:spPr>
        <p:txBody>
          <a:bodyPr wrap="square" rtlCol="0">
            <a:spAutoFit/>
          </a:bodyPr>
          <a:lstStyle/>
          <a:p>
            <a:pPr algn="ctr"/>
            <a:r>
              <a:rPr lang="it-IT" dirty="0"/>
              <a:t>RAPPORTO PRELIMINARE DI SICUREZZA </a:t>
            </a:r>
          </a:p>
        </p:txBody>
      </p:sp>
      <p:sp>
        <p:nvSpPr>
          <p:cNvPr id="8" name="CasellaDiTesto 7">
            <a:extLst>
              <a:ext uri="{FF2B5EF4-FFF2-40B4-BE49-F238E27FC236}">
                <a16:creationId xmlns:a16="http://schemas.microsoft.com/office/drawing/2014/main" id="{4C652709-CD10-4866-A2B4-5126BDB8077D}"/>
              </a:ext>
            </a:extLst>
          </p:cNvPr>
          <p:cNvSpPr txBox="1"/>
          <p:nvPr/>
        </p:nvSpPr>
        <p:spPr>
          <a:xfrm>
            <a:off x="873454" y="2346334"/>
            <a:ext cx="3985147" cy="369332"/>
          </a:xfrm>
          <a:prstGeom prst="rect">
            <a:avLst/>
          </a:prstGeom>
          <a:noFill/>
          <a:ln>
            <a:solidFill>
              <a:schemeClr val="accent2"/>
            </a:solidFill>
          </a:ln>
        </p:spPr>
        <p:txBody>
          <a:bodyPr wrap="square" rtlCol="0">
            <a:spAutoFit/>
          </a:bodyPr>
          <a:lstStyle/>
          <a:p>
            <a:pPr algn="ctr"/>
            <a:r>
              <a:rPr lang="it-IT" dirty="0"/>
              <a:t>RAPPORTO DI SICUREZZA DEFINITIVO</a:t>
            </a:r>
          </a:p>
        </p:txBody>
      </p:sp>
      <p:sp>
        <p:nvSpPr>
          <p:cNvPr id="9" name="CasellaDiTesto 8">
            <a:extLst>
              <a:ext uri="{FF2B5EF4-FFF2-40B4-BE49-F238E27FC236}">
                <a16:creationId xmlns:a16="http://schemas.microsoft.com/office/drawing/2014/main" id="{016ABCC8-C66A-4C5C-82E7-78FEA5B06239}"/>
              </a:ext>
            </a:extLst>
          </p:cNvPr>
          <p:cNvSpPr txBox="1"/>
          <p:nvPr/>
        </p:nvSpPr>
        <p:spPr>
          <a:xfrm>
            <a:off x="873454" y="2962883"/>
            <a:ext cx="3985147" cy="369332"/>
          </a:xfrm>
          <a:prstGeom prst="rect">
            <a:avLst/>
          </a:prstGeom>
          <a:noFill/>
          <a:ln>
            <a:solidFill>
              <a:schemeClr val="accent2"/>
            </a:solidFill>
          </a:ln>
        </p:spPr>
        <p:txBody>
          <a:bodyPr wrap="square" rtlCol="0">
            <a:spAutoFit/>
          </a:bodyPr>
          <a:lstStyle/>
          <a:p>
            <a:r>
              <a:rPr lang="it-IT" dirty="0"/>
              <a:t>RAPPORTO DI SICUREZZA AGGIORNATO          </a:t>
            </a:r>
          </a:p>
        </p:txBody>
      </p:sp>
      <p:sp>
        <p:nvSpPr>
          <p:cNvPr id="10" name="CasellaDiTesto 9">
            <a:extLst>
              <a:ext uri="{FF2B5EF4-FFF2-40B4-BE49-F238E27FC236}">
                <a16:creationId xmlns:a16="http://schemas.microsoft.com/office/drawing/2014/main" id="{78428E06-F13F-40C6-B390-25149957FDB6}"/>
              </a:ext>
            </a:extLst>
          </p:cNvPr>
          <p:cNvSpPr txBox="1"/>
          <p:nvPr/>
        </p:nvSpPr>
        <p:spPr>
          <a:xfrm>
            <a:off x="6776113" y="1728703"/>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ISTANZA VALUTAZIONE PROGETTO</a:t>
            </a:r>
            <a:endParaRPr lang="it-IT" dirty="0"/>
          </a:p>
        </p:txBody>
      </p:sp>
      <p:sp>
        <p:nvSpPr>
          <p:cNvPr id="11" name="CasellaDiTesto 10">
            <a:extLst>
              <a:ext uri="{FF2B5EF4-FFF2-40B4-BE49-F238E27FC236}">
                <a16:creationId xmlns:a16="http://schemas.microsoft.com/office/drawing/2014/main" id="{539C3C59-1AE6-4AD2-992D-944C127DB0FD}"/>
              </a:ext>
            </a:extLst>
          </p:cNvPr>
          <p:cNvSpPr txBox="1"/>
          <p:nvPr/>
        </p:nvSpPr>
        <p:spPr>
          <a:xfrm>
            <a:off x="6776112" y="2346334"/>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S.C.I.A.</a:t>
            </a:r>
            <a:endParaRPr lang="it-IT" dirty="0"/>
          </a:p>
        </p:txBody>
      </p:sp>
      <p:sp>
        <p:nvSpPr>
          <p:cNvPr id="12" name="CasellaDiTesto 11">
            <a:extLst>
              <a:ext uri="{FF2B5EF4-FFF2-40B4-BE49-F238E27FC236}">
                <a16:creationId xmlns:a16="http://schemas.microsoft.com/office/drawing/2014/main" id="{2E275C96-CEB7-4D28-9A50-72A6B6B9F99A}"/>
              </a:ext>
            </a:extLst>
          </p:cNvPr>
          <p:cNvSpPr txBox="1"/>
          <p:nvPr/>
        </p:nvSpPr>
        <p:spPr>
          <a:xfrm>
            <a:off x="6776112" y="2966725"/>
            <a:ext cx="4333165" cy="369332"/>
          </a:xfrm>
          <a:prstGeom prst="rect">
            <a:avLst/>
          </a:prstGeom>
          <a:noFill/>
          <a:ln>
            <a:solidFill>
              <a:schemeClr val="accent1"/>
            </a:solidFill>
          </a:ln>
        </p:spPr>
        <p:txBody>
          <a:bodyPr wrap="square" rtlCol="0">
            <a:spAutoFit/>
          </a:bodyPr>
          <a:lstStyle/>
          <a:p>
            <a:r>
              <a:rPr lang="it-IT" dirty="0">
                <a:sym typeface="Wingdings" panose="05000000000000000000" pitchFamily="2" charset="2"/>
              </a:rPr>
              <a:t>ATTESTAZIONE DI RINNOVO PERIODICO C.A.</a:t>
            </a:r>
            <a:endParaRPr lang="it-IT" dirty="0"/>
          </a:p>
        </p:txBody>
      </p:sp>
      <p:cxnSp>
        <p:nvCxnSpPr>
          <p:cNvPr id="13" name="Connettore 2 12">
            <a:extLst>
              <a:ext uri="{FF2B5EF4-FFF2-40B4-BE49-F238E27FC236}">
                <a16:creationId xmlns:a16="http://schemas.microsoft.com/office/drawing/2014/main" id="{7569BA68-B43C-4EA0-ABEB-F67F7760F46A}"/>
              </a:ext>
            </a:extLst>
          </p:cNvPr>
          <p:cNvCxnSpPr/>
          <p:nvPr/>
        </p:nvCxnSpPr>
        <p:spPr>
          <a:xfrm>
            <a:off x="5377217" y="1951630"/>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a:extLst>
              <a:ext uri="{FF2B5EF4-FFF2-40B4-BE49-F238E27FC236}">
                <a16:creationId xmlns:a16="http://schemas.microsoft.com/office/drawing/2014/main" id="{59A0FB4F-3C7F-4FCB-ACA9-7094F9183755}"/>
              </a:ext>
            </a:extLst>
          </p:cNvPr>
          <p:cNvCxnSpPr/>
          <p:nvPr/>
        </p:nvCxnSpPr>
        <p:spPr>
          <a:xfrm>
            <a:off x="5377217" y="2574218"/>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a:extLst>
              <a:ext uri="{FF2B5EF4-FFF2-40B4-BE49-F238E27FC236}">
                <a16:creationId xmlns:a16="http://schemas.microsoft.com/office/drawing/2014/main" id="{2014CFF5-83D6-40C3-BBDD-9BCBA0CB12B3}"/>
              </a:ext>
            </a:extLst>
          </p:cNvPr>
          <p:cNvCxnSpPr/>
          <p:nvPr/>
        </p:nvCxnSpPr>
        <p:spPr>
          <a:xfrm>
            <a:off x="5377217" y="3147549"/>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8B54CA36-9E8D-47A5-AA47-6FC63477F337}"/>
              </a:ext>
            </a:extLst>
          </p:cNvPr>
          <p:cNvSpPr txBox="1"/>
          <p:nvPr/>
        </p:nvSpPr>
        <p:spPr>
          <a:xfrm>
            <a:off x="4718713" y="1204538"/>
            <a:ext cx="3411940" cy="369332"/>
          </a:xfrm>
          <a:prstGeom prst="rect">
            <a:avLst/>
          </a:prstGeom>
          <a:noFill/>
        </p:spPr>
        <p:txBody>
          <a:bodyPr wrap="square" rtlCol="0">
            <a:spAutoFit/>
          </a:bodyPr>
          <a:lstStyle/>
          <a:p>
            <a:r>
              <a:rPr lang="it-IT" b="1" u="sng" dirty="0">
                <a:solidFill>
                  <a:srgbClr val="FF0000"/>
                </a:solidFill>
                <a:effectLst>
                  <a:outerShdw blurRad="38100" dist="38100" dir="2700000" algn="tl">
                    <a:srgbClr val="000000">
                      <a:alpha val="43137"/>
                    </a:srgbClr>
                  </a:outerShdw>
                </a:effectLst>
              </a:rPr>
              <a:t>INTERO STABILIMENTO</a:t>
            </a:r>
          </a:p>
        </p:txBody>
      </p:sp>
      <p:sp>
        <p:nvSpPr>
          <p:cNvPr id="16" name="CasellaDiTesto 15">
            <a:extLst>
              <a:ext uri="{FF2B5EF4-FFF2-40B4-BE49-F238E27FC236}">
                <a16:creationId xmlns:a16="http://schemas.microsoft.com/office/drawing/2014/main" id="{C4BDB8EC-AED5-4551-8AB2-05B6C02E0957}"/>
              </a:ext>
            </a:extLst>
          </p:cNvPr>
          <p:cNvSpPr txBox="1"/>
          <p:nvPr/>
        </p:nvSpPr>
        <p:spPr>
          <a:xfrm>
            <a:off x="873454" y="3946213"/>
            <a:ext cx="3985147" cy="369332"/>
          </a:xfrm>
          <a:prstGeom prst="rect">
            <a:avLst/>
          </a:prstGeom>
          <a:noFill/>
          <a:ln>
            <a:solidFill>
              <a:schemeClr val="accent2"/>
            </a:solidFill>
          </a:ln>
        </p:spPr>
        <p:txBody>
          <a:bodyPr wrap="square" rtlCol="0">
            <a:spAutoFit/>
          </a:bodyPr>
          <a:lstStyle/>
          <a:p>
            <a:pPr algn="ctr"/>
            <a:endParaRPr lang="it-IT" dirty="0"/>
          </a:p>
        </p:txBody>
      </p:sp>
      <p:sp>
        <p:nvSpPr>
          <p:cNvPr id="17" name="CasellaDiTesto 16">
            <a:extLst>
              <a:ext uri="{FF2B5EF4-FFF2-40B4-BE49-F238E27FC236}">
                <a16:creationId xmlns:a16="http://schemas.microsoft.com/office/drawing/2014/main" id="{A760E012-705E-443F-8186-5AB57C5CFAEE}"/>
              </a:ext>
            </a:extLst>
          </p:cNvPr>
          <p:cNvSpPr txBox="1"/>
          <p:nvPr/>
        </p:nvSpPr>
        <p:spPr>
          <a:xfrm>
            <a:off x="6776112" y="3982089"/>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ISTANZA VALUTAZIONE PROGETTO</a:t>
            </a:r>
            <a:endParaRPr lang="it-IT" dirty="0"/>
          </a:p>
        </p:txBody>
      </p:sp>
      <p:cxnSp>
        <p:nvCxnSpPr>
          <p:cNvPr id="18" name="Connettore 2 17">
            <a:extLst>
              <a:ext uri="{FF2B5EF4-FFF2-40B4-BE49-F238E27FC236}">
                <a16:creationId xmlns:a16="http://schemas.microsoft.com/office/drawing/2014/main" id="{84CD97D9-1D84-48B0-B074-1D612C7CE7E3}"/>
              </a:ext>
            </a:extLst>
          </p:cNvPr>
          <p:cNvCxnSpPr/>
          <p:nvPr/>
        </p:nvCxnSpPr>
        <p:spPr>
          <a:xfrm>
            <a:off x="5322625" y="4163159"/>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CasellaDiTesto 18">
            <a:extLst>
              <a:ext uri="{FF2B5EF4-FFF2-40B4-BE49-F238E27FC236}">
                <a16:creationId xmlns:a16="http://schemas.microsoft.com/office/drawing/2014/main" id="{9434A914-8862-4BE2-9A2E-F19E7377C211}"/>
              </a:ext>
            </a:extLst>
          </p:cNvPr>
          <p:cNvSpPr txBox="1"/>
          <p:nvPr/>
        </p:nvSpPr>
        <p:spPr>
          <a:xfrm>
            <a:off x="1569492" y="3457924"/>
            <a:ext cx="9280477" cy="369332"/>
          </a:xfrm>
          <a:prstGeom prst="rect">
            <a:avLst/>
          </a:prstGeom>
          <a:noFill/>
        </p:spPr>
        <p:txBody>
          <a:bodyPr wrap="square" rtlCol="0">
            <a:spAutoFit/>
          </a:bodyPr>
          <a:lstStyle>
            <a:defPPr>
              <a:defRPr lang="it-IT"/>
            </a:defPPr>
            <a:lvl1pPr>
              <a:defRPr b="1" u="sng">
                <a:solidFill>
                  <a:srgbClr val="FF0000"/>
                </a:solidFill>
                <a:effectLst>
                  <a:outerShdw blurRad="38100" dist="38100" dir="2700000" algn="tl">
                    <a:srgbClr val="000000">
                      <a:alpha val="43137"/>
                    </a:srgbClr>
                  </a:outerShdw>
                </a:effectLst>
              </a:defRPr>
            </a:lvl1pPr>
          </a:lstStyle>
          <a:p>
            <a:pPr algn="ctr"/>
            <a:r>
              <a:rPr lang="it-IT" dirty="0"/>
              <a:t>MODIFICHE SENZA AGGRAVIO DEL RISCHIO RILEVANTE AD IMPIANTI E DEPOSITI RIR</a:t>
            </a:r>
          </a:p>
        </p:txBody>
      </p:sp>
      <p:sp>
        <p:nvSpPr>
          <p:cNvPr id="20" name="CasellaDiTesto 19">
            <a:extLst>
              <a:ext uri="{FF2B5EF4-FFF2-40B4-BE49-F238E27FC236}">
                <a16:creationId xmlns:a16="http://schemas.microsoft.com/office/drawing/2014/main" id="{7DE616B0-9198-45B1-B8B4-F4A9881D0849}"/>
              </a:ext>
            </a:extLst>
          </p:cNvPr>
          <p:cNvSpPr txBox="1"/>
          <p:nvPr/>
        </p:nvSpPr>
        <p:spPr>
          <a:xfrm>
            <a:off x="941695" y="4621829"/>
            <a:ext cx="3985147" cy="369332"/>
          </a:xfrm>
          <a:prstGeom prst="rect">
            <a:avLst/>
          </a:prstGeom>
          <a:noFill/>
          <a:ln>
            <a:solidFill>
              <a:schemeClr val="accent2"/>
            </a:solidFill>
          </a:ln>
        </p:spPr>
        <p:txBody>
          <a:bodyPr wrap="square" rtlCol="0">
            <a:spAutoFit/>
          </a:bodyPr>
          <a:lstStyle/>
          <a:p>
            <a:pPr algn="ctr"/>
            <a:r>
              <a:rPr lang="it-IT" dirty="0"/>
              <a:t>DICHIARAZIONE NON AGGR. RISCHIO</a:t>
            </a:r>
          </a:p>
        </p:txBody>
      </p:sp>
      <p:sp>
        <p:nvSpPr>
          <p:cNvPr id="21" name="CasellaDiTesto 20">
            <a:extLst>
              <a:ext uri="{FF2B5EF4-FFF2-40B4-BE49-F238E27FC236}">
                <a16:creationId xmlns:a16="http://schemas.microsoft.com/office/drawing/2014/main" id="{71C8BBFB-6481-4C5C-8A01-D30AC527F479}"/>
              </a:ext>
            </a:extLst>
          </p:cNvPr>
          <p:cNvSpPr txBox="1"/>
          <p:nvPr/>
        </p:nvSpPr>
        <p:spPr>
          <a:xfrm>
            <a:off x="6776112" y="4609333"/>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S.C.I.A.</a:t>
            </a:r>
            <a:endParaRPr lang="it-IT" dirty="0"/>
          </a:p>
        </p:txBody>
      </p:sp>
      <p:cxnSp>
        <p:nvCxnSpPr>
          <p:cNvPr id="22" name="Connettore 2 21">
            <a:extLst>
              <a:ext uri="{FF2B5EF4-FFF2-40B4-BE49-F238E27FC236}">
                <a16:creationId xmlns:a16="http://schemas.microsoft.com/office/drawing/2014/main" id="{3852375B-2875-43C0-ABEE-74C8FAC51938}"/>
              </a:ext>
            </a:extLst>
          </p:cNvPr>
          <p:cNvCxnSpPr/>
          <p:nvPr/>
        </p:nvCxnSpPr>
        <p:spPr>
          <a:xfrm>
            <a:off x="5285094" y="4826142"/>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3" name="CasellaDiTesto 22">
            <a:extLst>
              <a:ext uri="{FF2B5EF4-FFF2-40B4-BE49-F238E27FC236}">
                <a16:creationId xmlns:a16="http://schemas.microsoft.com/office/drawing/2014/main" id="{6F3DCF54-DD64-401B-9758-97A8943DACF7}"/>
              </a:ext>
            </a:extLst>
          </p:cNvPr>
          <p:cNvSpPr txBox="1"/>
          <p:nvPr/>
        </p:nvSpPr>
        <p:spPr>
          <a:xfrm>
            <a:off x="1791267" y="5129765"/>
            <a:ext cx="9280477" cy="369332"/>
          </a:xfrm>
          <a:prstGeom prst="rect">
            <a:avLst/>
          </a:prstGeom>
          <a:noFill/>
        </p:spPr>
        <p:txBody>
          <a:bodyPr wrap="square" rtlCol="0">
            <a:spAutoFit/>
          </a:bodyPr>
          <a:lstStyle>
            <a:defPPr>
              <a:defRPr lang="it-IT"/>
            </a:defPPr>
            <a:lvl1pPr>
              <a:defRPr b="1" u="sng">
                <a:solidFill>
                  <a:srgbClr val="FF0000"/>
                </a:solidFill>
                <a:effectLst>
                  <a:outerShdw blurRad="38100" dist="38100" dir="2700000" algn="tl">
                    <a:srgbClr val="000000">
                      <a:alpha val="43137"/>
                    </a:srgbClr>
                  </a:outerShdw>
                </a:effectLst>
              </a:defRPr>
            </a:lvl1pPr>
          </a:lstStyle>
          <a:p>
            <a:pPr algn="ctr"/>
            <a:r>
              <a:rPr lang="it-IT" dirty="0"/>
              <a:t>MODIFICHE SENZA AGGRAVIO DEL RISCHIO RILEVANTE A ZONE NON RIR</a:t>
            </a:r>
          </a:p>
        </p:txBody>
      </p:sp>
      <p:sp>
        <p:nvSpPr>
          <p:cNvPr id="24" name="CasellaDiTesto 23">
            <a:extLst>
              <a:ext uri="{FF2B5EF4-FFF2-40B4-BE49-F238E27FC236}">
                <a16:creationId xmlns:a16="http://schemas.microsoft.com/office/drawing/2014/main" id="{17AAC36A-A315-4A2E-ABBE-C732A16C07CF}"/>
              </a:ext>
            </a:extLst>
          </p:cNvPr>
          <p:cNvSpPr txBox="1"/>
          <p:nvPr/>
        </p:nvSpPr>
        <p:spPr>
          <a:xfrm>
            <a:off x="1020168" y="5695585"/>
            <a:ext cx="3985147" cy="369332"/>
          </a:xfrm>
          <a:prstGeom prst="rect">
            <a:avLst/>
          </a:prstGeom>
          <a:noFill/>
          <a:ln>
            <a:solidFill>
              <a:schemeClr val="accent2"/>
            </a:solidFill>
          </a:ln>
        </p:spPr>
        <p:txBody>
          <a:bodyPr wrap="square" rtlCol="0">
            <a:spAutoFit/>
          </a:bodyPr>
          <a:lstStyle/>
          <a:p>
            <a:pPr algn="ctr"/>
            <a:endParaRPr lang="it-IT" dirty="0"/>
          </a:p>
        </p:txBody>
      </p:sp>
      <p:sp>
        <p:nvSpPr>
          <p:cNvPr id="25" name="CasellaDiTesto 24">
            <a:extLst>
              <a:ext uri="{FF2B5EF4-FFF2-40B4-BE49-F238E27FC236}">
                <a16:creationId xmlns:a16="http://schemas.microsoft.com/office/drawing/2014/main" id="{D53C90D6-ADE2-44C1-A6B7-0043A56B20F3}"/>
              </a:ext>
            </a:extLst>
          </p:cNvPr>
          <p:cNvSpPr txBox="1"/>
          <p:nvPr/>
        </p:nvSpPr>
        <p:spPr>
          <a:xfrm>
            <a:off x="6838668" y="5690515"/>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ISTANZA VALUTAZIONE PROGETTO</a:t>
            </a:r>
            <a:endParaRPr lang="it-IT" dirty="0"/>
          </a:p>
        </p:txBody>
      </p:sp>
      <p:cxnSp>
        <p:nvCxnSpPr>
          <p:cNvPr id="26" name="Connettore 2 25">
            <a:extLst>
              <a:ext uri="{FF2B5EF4-FFF2-40B4-BE49-F238E27FC236}">
                <a16:creationId xmlns:a16="http://schemas.microsoft.com/office/drawing/2014/main" id="{A725446A-CFE7-4552-9A2A-E5048E6C1E39}"/>
              </a:ext>
            </a:extLst>
          </p:cNvPr>
          <p:cNvCxnSpPr/>
          <p:nvPr/>
        </p:nvCxnSpPr>
        <p:spPr>
          <a:xfrm>
            <a:off x="5479575" y="5875181"/>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CasellaDiTesto 26">
            <a:extLst>
              <a:ext uri="{FF2B5EF4-FFF2-40B4-BE49-F238E27FC236}">
                <a16:creationId xmlns:a16="http://schemas.microsoft.com/office/drawing/2014/main" id="{FD30A4C4-3BAF-421E-8E6C-58B342D136CE}"/>
              </a:ext>
            </a:extLst>
          </p:cNvPr>
          <p:cNvSpPr txBox="1"/>
          <p:nvPr/>
        </p:nvSpPr>
        <p:spPr>
          <a:xfrm>
            <a:off x="1020168" y="6242505"/>
            <a:ext cx="3985147" cy="369332"/>
          </a:xfrm>
          <a:prstGeom prst="rect">
            <a:avLst/>
          </a:prstGeom>
          <a:noFill/>
          <a:ln>
            <a:solidFill>
              <a:schemeClr val="accent2"/>
            </a:solidFill>
          </a:ln>
        </p:spPr>
        <p:txBody>
          <a:bodyPr wrap="square" rtlCol="0">
            <a:spAutoFit/>
          </a:bodyPr>
          <a:lstStyle/>
          <a:p>
            <a:pPr algn="ctr"/>
            <a:endParaRPr lang="it-IT" dirty="0"/>
          </a:p>
        </p:txBody>
      </p:sp>
      <p:sp>
        <p:nvSpPr>
          <p:cNvPr id="28" name="CasellaDiTesto 27">
            <a:extLst>
              <a:ext uri="{FF2B5EF4-FFF2-40B4-BE49-F238E27FC236}">
                <a16:creationId xmlns:a16="http://schemas.microsoft.com/office/drawing/2014/main" id="{94FFE94E-8121-4399-A30B-06513CB5C24C}"/>
              </a:ext>
            </a:extLst>
          </p:cNvPr>
          <p:cNvSpPr txBox="1"/>
          <p:nvPr/>
        </p:nvSpPr>
        <p:spPr>
          <a:xfrm>
            <a:off x="6838668" y="6228846"/>
            <a:ext cx="4333164" cy="369332"/>
          </a:xfrm>
          <a:prstGeom prst="rect">
            <a:avLst/>
          </a:prstGeom>
          <a:noFill/>
          <a:ln>
            <a:solidFill>
              <a:schemeClr val="accent1"/>
            </a:solidFill>
          </a:ln>
        </p:spPr>
        <p:txBody>
          <a:bodyPr wrap="square" rtlCol="0">
            <a:spAutoFit/>
          </a:bodyPr>
          <a:lstStyle/>
          <a:p>
            <a:pPr algn="ctr"/>
            <a:r>
              <a:rPr lang="it-IT" dirty="0">
                <a:sym typeface="Wingdings" panose="05000000000000000000" pitchFamily="2" charset="2"/>
              </a:rPr>
              <a:t>S.C.I.A.</a:t>
            </a:r>
            <a:endParaRPr lang="it-IT" dirty="0"/>
          </a:p>
        </p:txBody>
      </p:sp>
      <p:cxnSp>
        <p:nvCxnSpPr>
          <p:cNvPr id="29" name="Connettore 2 28">
            <a:extLst>
              <a:ext uri="{FF2B5EF4-FFF2-40B4-BE49-F238E27FC236}">
                <a16:creationId xmlns:a16="http://schemas.microsoft.com/office/drawing/2014/main" id="{A76DDF48-1A9C-4F8C-9F9C-8D356E860B17}"/>
              </a:ext>
            </a:extLst>
          </p:cNvPr>
          <p:cNvCxnSpPr/>
          <p:nvPr/>
        </p:nvCxnSpPr>
        <p:spPr>
          <a:xfrm>
            <a:off x="5435220" y="6483476"/>
            <a:ext cx="114641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662725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p:txBody>
          <a:bodyPr/>
          <a:lstStyle/>
          <a:p>
            <a:fld id="{20BC09BD-C192-4C13-99F3-8440AAC3A9E2}" type="slidenum">
              <a:rPr lang="it-IT" smtClean="0"/>
              <a:t>105</a:t>
            </a:fld>
            <a:endParaRPr lang="it-IT"/>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467134" y="328190"/>
            <a:ext cx="9812740" cy="830997"/>
          </a:xfrm>
          <a:prstGeom prst="rect">
            <a:avLst/>
          </a:prstGeom>
          <a:noFill/>
        </p:spPr>
        <p:txBody>
          <a:bodyPr wrap="square" rtlCol="0">
            <a:spAutoFit/>
          </a:bodyPr>
          <a:lstStyle/>
          <a:p>
            <a:pPr algn="ctr" fontAlgn="base"/>
            <a:r>
              <a:rPr lang="it-IT" sz="2400" b="1" dirty="0"/>
              <a:t>DECRETO LEGISLATIVO 26 giugno 2015, n. 105 </a:t>
            </a:r>
          </a:p>
          <a:p>
            <a:pPr algn="ctr" fontAlgn="base"/>
            <a:r>
              <a:rPr lang="it-IT" sz="2400" dirty="0"/>
              <a:t>(Art. 28 Sanzioni)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2" name="Rettangolo 1">
            <a:extLst>
              <a:ext uri="{FF2B5EF4-FFF2-40B4-BE49-F238E27FC236}">
                <a16:creationId xmlns:a16="http://schemas.microsoft.com/office/drawing/2014/main" id="{48848C0E-3EEF-4E1D-8D51-90D7C9547CF5}"/>
              </a:ext>
            </a:extLst>
          </p:cNvPr>
          <p:cNvSpPr/>
          <p:nvPr/>
        </p:nvSpPr>
        <p:spPr>
          <a:xfrm>
            <a:off x="614149" y="1717515"/>
            <a:ext cx="10665725" cy="2246769"/>
          </a:xfrm>
          <a:prstGeom prst="rect">
            <a:avLst/>
          </a:prstGeom>
        </p:spPr>
        <p:txBody>
          <a:bodyPr wrap="square">
            <a:spAutoFit/>
          </a:bodyPr>
          <a:lstStyle/>
          <a:p>
            <a:pPr marL="514350" indent="-514350" algn="just">
              <a:buFont typeface="+mj-lt"/>
              <a:buAutoNum type="arabicPeriod"/>
            </a:pPr>
            <a:r>
              <a:rPr lang="it-IT" sz="2800" dirty="0">
                <a:solidFill>
                  <a:srgbClr val="000000"/>
                </a:solidFill>
                <a:latin typeface="Times New Roman" panose="02020603050405020304" pitchFamily="18" charset="0"/>
              </a:rPr>
              <a:t>Il gestore che omette di presentare la </a:t>
            </a:r>
            <a:r>
              <a:rPr lang="it-IT" sz="2800" dirty="0">
                <a:solidFill>
                  <a:srgbClr val="000000"/>
                </a:solidFill>
                <a:highlight>
                  <a:srgbClr val="FF0000"/>
                </a:highlight>
                <a:latin typeface="Times New Roman" panose="02020603050405020304" pitchFamily="18" charset="0"/>
              </a:rPr>
              <a:t>notifica</a:t>
            </a:r>
            <a:r>
              <a:rPr lang="it-IT" sz="2800" dirty="0">
                <a:solidFill>
                  <a:srgbClr val="000000"/>
                </a:solidFill>
                <a:latin typeface="Times New Roman" panose="02020603050405020304" pitchFamily="18" charset="0"/>
              </a:rPr>
              <a:t> di cui all'articolo 13, comma 1, o il </a:t>
            </a:r>
            <a:r>
              <a:rPr lang="it-IT" sz="2800" dirty="0">
                <a:solidFill>
                  <a:srgbClr val="000000"/>
                </a:solidFill>
                <a:highlight>
                  <a:srgbClr val="FF0000"/>
                </a:highlight>
                <a:latin typeface="Times New Roman" panose="02020603050405020304" pitchFamily="18" charset="0"/>
              </a:rPr>
              <a:t>rapporto di sicurezza </a:t>
            </a:r>
            <a:r>
              <a:rPr lang="it-IT" sz="2800" dirty="0">
                <a:solidFill>
                  <a:srgbClr val="000000"/>
                </a:solidFill>
                <a:latin typeface="Times New Roman" panose="02020603050405020304" pitchFamily="18" charset="0"/>
              </a:rPr>
              <a:t>di cui all'articolo 15 o di redigere il </a:t>
            </a:r>
            <a:r>
              <a:rPr lang="it-IT" sz="2800" dirty="0">
                <a:solidFill>
                  <a:srgbClr val="000000"/>
                </a:solidFill>
                <a:highlight>
                  <a:srgbClr val="FF0000"/>
                </a:highlight>
                <a:latin typeface="Times New Roman" panose="02020603050405020304" pitchFamily="18" charset="0"/>
              </a:rPr>
              <a:t>documento</a:t>
            </a:r>
            <a:r>
              <a:rPr lang="it-IT" sz="2800" dirty="0">
                <a:solidFill>
                  <a:srgbClr val="000000"/>
                </a:solidFill>
                <a:latin typeface="Times New Roman" panose="02020603050405020304" pitchFamily="18" charset="0"/>
              </a:rPr>
              <a:t> di cui all'articolo 14, entro i termini previsti, </a:t>
            </a:r>
            <a:r>
              <a:rPr lang="it-IT" sz="2800" dirty="0" err="1">
                <a:solidFill>
                  <a:srgbClr val="000000"/>
                </a:solidFill>
                <a:latin typeface="Times New Roman" panose="02020603050405020304" pitchFamily="18" charset="0"/>
              </a:rPr>
              <a:t>e'</a:t>
            </a:r>
            <a:r>
              <a:rPr lang="it-IT" sz="2800" dirty="0">
                <a:solidFill>
                  <a:srgbClr val="000000"/>
                </a:solidFill>
                <a:latin typeface="Times New Roman" panose="02020603050405020304" pitchFamily="18" charset="0"/>
              </a:rPr>
              <a:t> punito con l'arresto fino a un anno o con la ammenda da euro quindicimila a euro novantamila. </a:t>
            </a:r>
            <a:endParaRPr lang="it-IT" sz="2800" dirty="0"/>
          </a:p>
        </p:txBody>
      </p:sp>
    </p:spTree>
    <p:extLst>
      <p:ext uri="{BB962C8B-B14F-4D97-AF65-F5344CB8AC3E}">
        <p14:creationId xmlns:p14="http://schemas.microsoft.com/office/powerpoint/2010/main" val="290604012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p:txBody>
          <a:bodyPr/>
          <a:lstStyle/>
          <a:p>
            <a:fld id="{20BC09BD-C192-4C13-99F3-8440AAC3A9E2}" type="slidenum">
              <a:rPr lang="it-IT" smtClean="0"/>
              <a:t>106</a:t>
            </a:fld>
            <a:endParaRPr lang="it-IT"/>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467134" y="328190"/>
            <a:ext cx="9812740" cy="830997"/>
          </a:xfrm>
          <a:prstGeom prst="rect">
            <a:avLst/>
          </a:prstGeom>
          <a:noFill/>
        </p:spPr>
        <p:txBody>
          <a:bodyPr wrap="square" rtlCol="0">
            <a:spAutoFit/>
          </a:bodyPr>
          <a:lstStyle/>
          <a:p>
            <a:pPr algn="ctr" fontAlgn="base"/>
            <a:r>
              <a:rPr lang="it-IT" sz="2400" b="1" dirty="0"/>
              <a:t>DECRETO LEGISLATIVO 26 giugno 2015, n. 105 </a:t>
            </a:r>
          </a:p>
          <a:p>
            <a:pPr algn="ctr" fontAlgn="base"/>
            <a:r>
              <a:rPr lang="it-IT" sz="2400" dirty="0"/>
              <a:t>(Art. 28 Sanzioni)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2" name="Rettangolo 1">
            <a:extLst>
              <a:ext uri="{FF2B5EF4-FFF2-40B4-BE49-F238E27FC236}">
                <a16:creationId xmlns:a16="http://schemas.microsoft.com/office/drawing/2014/main" id="{48848C0E-3EEF-4E1D-8D51-90D7C9547CF5}"/>
              </a:ext>
            </a:extLst>
          </p:cNvPr>
          <p:cNvSpPr/>
          <p:nvPr/>
        </p:nvSpPr>
        <p:spPr>
          <a:xfrm>
            <a:off x="614149" y="1717515"/>
            <a:ext cx="10665725" cy="2246769"/>
          </a:xfrm>
          <a:prstGeom prst="rect">
            <a:avLst/>
          </a:prstGeom>
        </p:spPr>
        <p:txBody>
          <a:bodyPr wrap="square">
            <a:spAutoFit/>
          </a:bodyPr>
          <a:lstStyle/>
          <a:p>
            <a:pPr marL="514350" indent="-514350" algn="just">
              <a:buFont typeface="+mj-lt"/>
              <a:buAutoNum type="arabicPeriod"/>
            </a:pPr>
            <a:r>
              <a:rPr lang="it-IT" sz="2800" dirty="0">
                <a:solidFill>
                  <a:srgbClr val="000000"/>
                </a:solidFill>
                <a:latin typeface="Times New Roman" panose="02020603050405020304" pitchFamily="18" charset="0"/>
              </a:rPr>
              <a:t>Il gestore che omette di presentare la notifica di cui all'articolo 13, comma 1, o il rapporto di sicurezza di cui all'articolo 15 o di redigere il documento di cui all'articolo 14, entro i termini previsti, </a:t>
            </a:r>
            <a:r>
              <a:rPr lang="it-IT" sz="2800" dirty="0" err="1">
                <a:solidFill>
                  <a:srgbClr val="000000"/>
                </a:solidFill>
                <a:latin typeface="Times New Roman" panose="02020603050405020304" pitchFamily="18" charset="0"/>
              </a:rPr>
              <a:t>e'</a:t>
            </a:r>
            <a:r>
              <a:rPr lang="it-IT" sz="2800" dirty="0">
                <a:solidFill>
                  <a:srgbClr val="000000"/>
                </a:solidFill>
                <a:latin typeface="Times New Roman" panose="02020603050405020304" pitchFamily="18" charset="0"/>
              </a:rPr>
              <a:t> punito con l'arresto fino a un anno o con la ammenda da euro quindicimila a euro novantamila. </a:t>
            </a:r>
            <a:endParaRPr lang="it-IT" sz="2800" dirty="0"/>
          </a:p>
        </p:txBody>
      </p:sp>
      <p:sp>
        <p:nvSpPr>
          <p:cNvPr id="6" name="Rettangolo 5">
            <a:extLst>
              <a:ext uri="{FF2B5EF4-FFF2-40B4-BE49-F238E27FC236}">
                <a16:creationId xmlns:a16="http://schemas.microsoft.com/office/drawing/2014/main" id="{32283596-7FFF-41F5-89A4-4985BB42BEE5}"/>
              </a:ext>
            </a:extLst>
          </p:cNvPr>
          <p:cNvSpPr/>
          <p:nvPr/>
        </p:nvSpPr>
        <p:spPr>
          <a:xfrm>
            <a:off x="614149" y="4289212"/>
            <a:ext cx="11518710" cy="1384995"/>
          </a:xfrm>
          <a:prstGeom prst="rect">
            <a:avLst/>
          </a:prstGeom>
        </p:spPr>
        <p:txBody>
          <a:bodyPr wrap="square">
            <a:spAutoFit/>
          </a:bodyPr>
          <a:lstStyle/>
          <a:p>
            <a:pPr marL="514350" indent="-514350">
              <a:buFont typeface="+mj-lt"/>
              <a:buAutoNum type="arabicPeriod" startAt="2"/>
            </a:pPr>
            <a:r>
              <a:rPr lang="it-IT" sz="2800" dirty="0">
                <a:solidFill>
                  <a:srgbClr val="000000"/>
                </a:solidFill>
                <a:latin typeface="Times New Roman" panose="02020603050405020304" pitchFamily="18" charset="0"/>
              </a:rPr>
              <a:t>Il gestore che omette di presentare le </a:t>
            </a:r>
            <a:r>
              <a:rPr lang="it-IT" sz="2800" dirty="0">
                <a:solidFill>
                  <a:srgbClr val="000000"/>
                </a:solidFill>
                <a:highlight>
                  <a:srgbClr val="FF0000"/>
                </a:highlight>
                <a:latin typeface="Times New Roman" panose="02020603050405020304" pitchFamily="18" charset="0"/>
              </a:rPr>
              <a:t>informazioni</a:t>
            </a:r>
            <a:r>
              <a:rPr lang="it-IT" sz="2800" dirty="0">
                <a:solidFill>
                  <a:srgbClr val="000000"/>
                </a:solidFill>
                <a:latin typeface="Times New Roman" panose="02020603050405020304" pitchFamily="18" charset="0"/>
              </a:rPr>
              <a:t> di cui all'articolo 13, comma 4, </a:t>
            </a:r>
            <a:r>
              <a:rPr lang="it-IT" sz="2800" dirty="0" err="1">
                <a:solidFill>
                  <a:srgbClr val="000000"/>
                </a:solidFill>
                <a:latin typeface="Times New Roman" panose="02020603050405020304" pitchFamily="18" charset="0"/>
              </a:rPr>
              <a:t>e'</a:t>
            </a:r>
            <a:r>
              <a:rPr lang="it-IT" sz="2800" dirty="0">
                <a:solidFill>
                  <a:srgbClr val="000000"/>
                </a:solidFill>
                <a:latin typeface="Times New Roman" panose="02020603050405020304" pitchFamily="18" charset="0"/>
              </a:rPr>
              <a:t> punito con l'arresto fino a tre mesi o con l'ammenda da euro diecimila a euro sessantamila. </a:t>
            </a:r>
            <a:endParaRPr lang="it-IT" sz="2800" dirty="0"/>
          </a:p>
        </p:txBody>
      </p:sp>
    </p:spTree>
    <p:extLst>
      <p:ext uri="{BB962C8B-B14F-4D97-AF65-F5344CB8AC3E}">
        <p14:creationId xmlns:p14="http://schemas.microsoft.com/office/powerpoint/2010/main" val="177132587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p:txBody>
          <a:bodyPr/>
          <a:lstStyle/>
          <a:p>
            <a:fld id="{20BC09BD-C192-4C13-99F3-8440AAC3A9E2}" type="slidenum">
              <a:rPr lang="it-IT" smtClean="0"/>
              <a:t>107</a:t>
            </a:fld>
            <a:endParaRPr lang="it-IT"/>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467134" y="328190"/>
            <a:ext cx="9812740" cy="830997"/>
          </a:xfrm>
          <a:prstGeom prst="rect">
            <a:avLst/>
          </a:prstGeom>
          <a:noFill/>
        </p:spPr>
        <p:txBody>
          <a:bodyPr wrap="square" rtlCol="0">
            <a:spAutoFit/>
          </a:bodyPr>
          <a:lstStyle/>
          <a:p>
            <a:pPr algn="ctr" fontAlgn="base"/>
            <a:r>
              <a:rPr lang="it-IT" sz="2400" b="1" dirty="0"/>
              <a:t>DECRETO LEGISLATIVO 26 giugno 2015, n. 105 </a:t>
            </a:r>
          </a:p>
          <a:p>
            <a:pPr algn="ctr" fontAlgn="base"/>
            <a:r>
              <a:rPr lang="it-IT" sz="2400" dirty="0"/>
              <a:t>(Art. 28 Sanzioni)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2" name="Rettangolo 1">
            <a:extLst>
              <a:ext uri="{FF2B5EF4-FFF2-40B4-BE49-F238E27FC236}">
                <a16:creationId xmlns:a16="http://schemas.microsoft.com/office/drawing/2014/main" id="{48848C0E-3EEF-4E1D-8D51-90D7C9547CF5}"/>
              </a:ext>
            </a:extLst>
          </p:cNvPr>
          <p:cNvSpPr/>
          <p:nvPr/>
        </p:nvSpPr>
        <p:spPr>
          <a:xfrm>
            <a:off x="491319" y="1579251"/>
            <a:ext cx="11209361" cy="1815882"/>
          </a:xfrm>
          <a:prstGeom prst="rect">
            <a:avLst/>
          </a:prstGeom>
        </p:spPr>
        <p:txBody>
          <a:bodyPr wrap="square">
            <a:spAutoFit/>
          </a:bodyPr>
          <a:lstStyle/>
          <a:p>
            <a:pPr marL="514350" indent="-514350" algn="just">
              <a:buFont typeface="+mj-lt"/>
              <a:buAutoNum type="arabicPeriod" startAt="5"/>
            </a:pPr>
            <a:r>
              <a:rPr lang="it-IT" sz="2800" dirty="0">
                <a:solidFill>
                  <a:srgbClr val="000000"/>
                </a:solidFill>
                <a:latin typeface="Times New Roman" panose="02020603050405020304" pitchFamily="18" charset="0"/>
              </a:rPr>
              <a:t>Il gestore che non </a:t>
            </a:r>
            <a:r>
              <a:rPr lang="it-IT" sz="2800" dirty="0">
                <a:solidFill>
                  <a:srgbClr val="000000"/>
                </a:solidFill>
                <a:highlight>
                  <a:srgbClr val="FF0000"/>
                </a:highlight>
                <a:latin typeface="Times New Roman" panose="02020603050405020304" pitchFamily="18" charset="0"/>
              </a:rPr>
              <a:t>aggiorna</a:t>
            </a:r>
            <a:r>
              <a:rPr lang="it-IT" sz="2800" dirty="0">
                <a:solidFill>
                  <a:srgbClr val="000000"/>
                </a:solidFill>
                <a:latin typeface="Times New Roman" panose="02020603050405020304" pitchFamily="18" charset="0"/>
              </a:rPr>
              <a:t>, in conformità all'articolo 18, il rapporto di sicurezza di cui all'articolo 15 o il documento di cui all'articolo 14, comma 1, </a:t>
            </a:r>
            <a:r>
              <a:rPr lang="it-IT" sz="2800" dirty="0" err="1">
                <a:solidFill>
                  <a:srgbClr val="000000"/>
                </a:solidFill>
                <a:latin typeface="Times New Roman" panose="02020603050405020304" pitchFamily="18" charset="0"/>
              </a:rPr>
              <a:t>e'</a:t>
            </a:r>
            <a:r>
              <a:rPr lang="it-IT" sz="2800" dirty="0">
                <a:solidFill>
                  <a:srgbClr val="000000"/>
                </a:solidFill>
                <a:latin typeface="Times New Roman" panose="02020603050405020304" pitchFamily="18" charset="0"/>
              </a:rPr>
              <a:t> punito con l'arresto fino a tre mesi o con l'ammenda di euro venticinquemila. </a:t>
            </a:r>
            <a:endParaRPr lang="it-IT" sz="2800" dirty="0"/>
          </a:p>
        </p:txBody>
      </p:sp>
    </p:spTree>
    <p:extLst>
      <p:ext uri="{BB962C8B-B14F-4D97-AF65-F5344CB8AC3E}">
        <p14:creationId xmlns:p14="http://schemas.microsoft.com/office/powerpoint/2010/main" val="1328247073"/>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p:txBody>
          <a:bodyPr/>
          <a:lstStyle/>
          <a:p>
            <a:fld id="{20BC09BD-C192-4C13-99F3-8440AAC3A9E2}" type="slidenum">
              <a:rPr lang="it-IT" smtClean="0"/>
              <a:t>108</a:t>
            </a:fld>
            <a:endParaRPr lang="it-IT"/>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467134" y="328190"/>
            <a:ext cx="9812740" cy="830997"/>
          </a:xfrm>
          <a:prstGeom prst="rect">
            <a:avLst/>
          </a:prstGeom>
          <a:noFill/>
        </p:spPr>
        <p:txBody>
          <a:bodyPr wrap="square" rtlCol="0">
            <a:spAutoFit/>
          </a:bodyPr>
          <a:lstStyle/>
          <a:p>
            <a:pPr algn="ctr" fontAlgn="base"/>
            <a:r>
              <a:rPr lang="it-IT" sz="2400" b="1" dirty="0"/>
              <a:t>DECRETO LEGISLATIVO 26 giugno 2015, n. 105 </a:t>
            </a:r>
          </a:p>
          <a:p>
            <a:pPr algn="ctr" fontAlgn="base"/>
            <a:r>
              <a:rPr lang="it-IT" sz="2400" dirty="0"/>
              <a:t>(Art. 28 Sanzioni)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2" name="Rettangolo 1">
            <a:extLst>
              <a:ext uri="{FF2B5EF4-FFF2-40B4-BE49-F238E27FC236}">
                <a16:creationId xmlns:a16="http://schemas.microsoft.com/office/drawing/2014/main" id="{48848C0E-3EEF-4E1D-8D51-90D7C9547CF5}"/>
              </a:ext>
            </a:extLst>
          </p:cNvPr>
          <p:cNvSpPr/>
          <p:nvPr/>
        </p:nvSpPr>
        <p:spPr>
          <a:xfrm>
            <a:off x="491319" y="1579251"/>
            <a:ext cx="11209361" cy="1815882"/>
          </a:xfrm>
          <a:prstGeom prst="rect">
            <a:avLst/>
          </a:prstGeom>
        </p:spPr>
        <p:txBody>
          <a:bodyPr wrap="square">
            <a:spAutoFit/>
          </a:bodyPr>
          <a:lstStyle/>
          <a:p>
            <a:pPr marL="514350" indent="-514350" algn="just">
              <a:buFont typeface="+mj-lt"/>
              <a:buAutoNum type="arabicPeriod" startAt="5"/>
            </a:pPr>
            <a:r>
              <a:rPr lang="it-IT" sz="2800" dirty="0">
                <a:solidFill>
                  <a:srgbClr val="000000"/>
                </a:solidFill>
                <a:latin typeface="Times New Roman" panose="02020603050405020304" pitchFamily="18" charset="0"/>
              </a:rPr>
              <a:t>Il gestore che non </a:t>
            </a:r>
            <a:r>
              <a:rPr lang="it-IT" sz="2800" dirty="0">
                <a:solidFill>
                  <a:srgbClr val="000000"/>
                </a:solidFill>
                <a:highlight>
                  <a:srgbClr val="FF0000"/>
                </a:highlight>
                <a:latin typeface="Times New Roman" panose="02020603050405020304" pitchFamily="18" charset="0"/>
              </a:rPr>
              <a:t>aggiorna</a:t>
            </a:r>
            <a:r>
              <a:rPr lang="it-IT" sz="2800" dirty="0">
                <a:solidFill>
                  <a:srgbClr val="000000"/>
                </a:solidFill>
                <a:latin typeface="Times New Roman" panose="02020603050405020304" pitchFamily="18" charset="0"/>
              </a:rPr>
              <a:t>, in conformità all'articolo 18, il rapporto di sicurezza di cui all'articolo 15 o il documento di cui all'articolo 14, comma 1, </a:t>
            </a:r>
            <a:r>
              <a:rPr lang="it-IT" sz="2800" dirty="0" err="1">
                <a:solidFill>
                  <a:srgbClr val="000000"/>
                </a:solidFill>
                <a:latin typeface="Times New Roman" panose="02020603050405020304" pitchFamily="18" charset="0"/>
              </a:rPr>
              <a:t>e'</a:t>
            </a:r>
            <a:r>
              <a:rPr lang="it-IT" sz="2800" dirty="0">
                <a:solidFill>
                  <a:srgbClr val="000000"/>
                </a:solidFill>
                <a:latin typeface="Times New Roman" panose="02020603050405020304" pitchFamily="18" charset="0"/>
              </a:rPr>
              <a:t> punito con l'arresto fino a tre mesi o con l'ammenda di euro venticinquemila. </a:t>
            </a:r>
            <a:endParaRPr lang="it-IT" sz="2800" dirty="0"/>
          </a:p>
        </p:txBody>
      </p:sp>
      <p:sp>
        <p:nvSpPr>
          <p:cNvPr id="6" name="Rettangolo 5">
            <a:extLst>
              <a:ext uri="{FF2B5EF4-FFF2-40B4-BE49-F238E27FC236}">
                <a16:creationId xmlns:a16="http://schemas.microsoft.com/office/drawing/2014/main" id="{D7F56A17-12B1-466E-AB75-26B96359A4C8}"/>
              </a:ext>
            </a:extLst>
          </p:cNvPr>
          <p:cNvSpPr/>
          <p:nvPr/>
        </p:nvSpPr>
        <p:spPr>
          <a:xfrm>
            <a:off x="491319" y="3829443"/>
            <a:ext cx="11518710" cy="1384995"/>
          </a:xfrm>
          <a:prstGeom prst="rect">
            <a:avLst/>
          </a:prstGeom>
        </p:spPr>
        <p:txBody>
          <a:bodyPr wrap="square">
            <a:spAutoFit/>
          </a:bodyPr>
          <a:lstStyle/>
          <a:p>
            <a:pPr marL="514350" indent="-514350" algn="just">
              <a:buFont typeface="+mj-lt"/>
              <a:buAutoNum type="arabicPeriod" startAt="6"/>
            </a:pPr>
            <a:r>
              <a:rPr lang="it-IT" sz="2800" dirty="0">
                <a:solidFill>
                  <a:srgbClr val="000000"/>
                </a:solidFill>
                <a:latin typeface="Times New Roman" panose="02020603050405020304" pitchFamily="18" charset="0"/>
              </a:rPr>
              <a:t>Il gestore che non effettua gli adempimenti di cui </a:t>
            </a:r>
            <a:r>
              <a:rPr lang="it-IT" sz="2800" dirty="0">
                <a:solidFill>
                  <a:srgbClr val="000000"/>
                </a:solidFill>
                <a:highlight>
                  <a:srgbClr val="FF0000"/>
                </a:highlight>
                <a:latin typeface="Times New Roman" panose="02020603050405020304" pitchFamily="18" charset="0"/>
              </a:rPr>
              <a:t>all'articolo 19</a:t>
            </a:r>
            <a:r>
              <a:rPr lang="it-IT" sz="2800" dirty="0">
                <a:solidFill>
                  <a:srgbClr val="000000"/>
                </a:solidFill>
                <a:latin typeface="Times New Roman" panose="02020603050405020304" pitchFamily="18" charset="0"/>
              </a:rPr>
              <a:t>, comma 3, e all'articolo 20, commi 1, 3 e 4, </a:t>
            </a:r>
            <a:r>
              <a:rPr lang="it-IT" sz="2800" dirty="0" err="1">
                <a:solidFill>
                  <a:srgbClr val="000000"/>
                </a:solidFill>
                <a:latin typeface="Times New Roman" panose="02020603050405020304" pitchFamily="18" charset="0"/>
              </a:rPr>
              <a:t>e'</a:t>
            </a:r>
            <a:r>
              <a:rPr lang="it-IT" sz="2800" dirty="0">
                <a:solidFill>
                  <a:srgbClr val="000000"/>
                </a:solidFill>
                <a:latin typeface="Times New Roman" panose="02020603050405020304" pitchFamily="18" charset="0"/>
              </a:rPr>
              <a:t> tenuto al pagamento della sanzione amministrativa pecuniaria da euro quindicimila ad euro novantamila. …..</a:t>
            </a:r>
            <a:endParaRPr lang="it-IT" sz="2800" dirty="0"/>
          </a:p>
        </p:txBody>
      </p:sp>
    </p:spTree>
    <p:extLst>
      <p:ext uri="{BB962C8B-B14F-4D97-AF65-F5344CB8AC3E}">
        <p14:creationId xmlns:p14="http://schemas.microsoft.com/office/powerpoint/2010/main" val="1522790517"/>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p:txBody>
          <a:bodyPr/>
          <a:lstStyle/>
          <a:p>
            <a:fld id="{20BC09BD-C192-4C13-99F3-8440AAC3A9E2}" type="slidenum">
              <a:rPr lang="it-IT" smtClean="0"/>
              <a:t>109</a:t>
            </a:fld>
            <a:endParaRPr lang="it-IT"/>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467134" y="328190"/>
            <a:ext cx="9812740" cy="830997"/>
          </a:xfrm>
          <a:prstGeom prst="rect">
            <a:avLst/>
          </a:prstGeom>
          <a:noFill/>
        </p:spPr>
        <p:txBody>
          <a:bodyPr wrap="square" rtlCol="0">
            <a:spAutoFit/>
          </a:bodyPr>
          <a:lstStyle/>
          <a:p>
            <a:pPr algn="ctr" fontAlgn="base"/>
            <a:r>
              <a:rPr lang="it-IT" sz="2400" b="1" dirty="0"/>
              <a:t>DECRETO LEGISLATIVO 26 giugno 2015, n. 105 </a:t>
            </a:r>
          </a:p>
          <a:p>
            <a:pPr algn="ctr" fontAlgn="base"/>
            <a:r>
              <a:rPr lang="it-IT" sz="2400" dirty="0"/>
              <a:t>(Art. 28 Sanzioni)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2" name="Rettangolo 1">
            <a:extLst>
              <a:ext uri="{FF2B5EF4-FFF2-40B4-BE49-F238E27FC236}">
                <a16:creationId xmlns:a16="http://schemas.microsoft.com/office/drawing/2014/main" id="{48848C0E-3EEF-4E1D-8D51-90D7C9547CF5}"/>
              </a:ext>
            </a:extLst>
          </p:cNvPr>
          <p:cNvSpPr/>
          <p:nvPr/>
        </p:nvSpPr>
        <p:spPr>
          <a:xfrm>
            <a:off x="336645" y="1557166"/>
            <a:ext cx="11518710" cy="4401205"/>
          </a:xfrm>
          <a:prstGeom prst="rect">
            <a:avLst/>
          </a:prstGeom>
        </p:spPr>
        <p:txBody>
          <a:bodyPr wrap="square">
            <a:spAutoFit/>
          </a:bodyPr>
          <a:lstStyle/>
          <a:p>
            <a:pPr marL="514350" indent="-514350" algn="just">
              <a:buFont typeface="+mj-lt"/>
              <a:buAutoNum type="arabicPeriod" startAt="8"/>
            </a:pPr>
            <a:r>
              <a:rPr lang="it-IT" sz="2800" dirty="0">
                <a:solidFill>
                  <a:srgbClr val="000000"/>
                </a:solidFill>
                <a:latin typeface="Times New Roman" panose="02020603050405020304" pitchFamily="18" charset="0"/>
              </a:rPr>
              <a:t>Fatta salva la responsabilità penale, qualora si accerti che la notifica o il rapporto di sicurezza o le informazioni previste agli artt. 13 c. 4, 19 c. 3, 20 c. 4, 22 c. 8, 25 c. 1, non siano stati presentati o che non siano rispettate le misure di sicurezza previste nel rapporto o nelle eventuali misure integrative prescritte dall'autorità competente anche a seguito di controlli ai sensi dell’art. 27, il CTR, per gli stabilimenti di soglia superiore, o, per gli stabilimenti di soglia inferiore, la regione o il soggetto da essa designato, procede comunque a </a:t>
            </a:r>
            <a:r>
              <a:rPr lang="it-IT" sz="2800" dirty="0">
                <a:solidFill>
                  <a:srgbClr val="000000"/>
                </a:solidFill>
                <a:highlight>
                  <a:srgbClr val="FF0000"/>
                </a:highlight>
                <a:latin typeface="Times New Roman" panose="02020603050405020304" pitchFamily="18" charset="0"/>
              </a:rPr>
              <a:t>diffidare il gestore </a:t>
            </a:r>
            <a:r>
              <a:rPr lang="it-IT" sz="2800" dirty="0">
                <a:solidFill>
                  <a:srgbClr val="000000"/>
                </a:solidFill>
                <a:latin typeface="Times New Roman" panose="02020603050405020304" pitchFamily="18" charset="0"/>
              </a:rPr>
              <a:t>ad adottare le necessarie misure, dandogli un termine non superiore a 60 giorni, prorogabile in caso di giustificati e comprovati motivi. </a:t>
            </a:r>
            <a:endParaRPr lang="it-IT" sz="2800" dirty="0"/>
          </a:p>
        </p:txBody>
      </p:sp>
    </p:spTree>
    <p:extLst>
      <p:ext uri="{BB962C8B-B14F-4D97-AF65-F5344CB8AC3E}">
        <p14:creationId xmlns:p14="http://schemas.microsoft.com/office/powerpoint/2010/main" val="15029645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11</a:t>
            </a:fld>
            <a:endParaRPr lang="it-IT" dirty="0"/>
          </a:p>
        </p:txBody>
      </p:sp>
      <p:sp>
        <p:nvSpPr>
          <p:cNvPr id="7" name="Ovale 6">
            <a:extLst>
              <a:ext uri="{FF2B5EF4-FFF2-40B4-BE49-F238E27FC236}">
                <a16:creationId xmlns:a16="http://schemas.microsoft.com/office/drawing/2014/main" id="{05145C4C-13A9-405B-AAAC-FD683DECF97A}"/>
              </a:ext>
            </a:extLst>
          </p:cNvPr>
          <p:cNvSpPr/>
          <p:nvPr/>
        </p:nvSpPr>
        <p:spPr>
          <a:xfrm>
            <a:off x="1445623" y="1811383"/>
            <a:ext cx="9997440" cy="4841966"/>
          </a:xfrm>
          <a:prstGeom prst="ellipse">
            <a:avLst/>
          </a:prstGeom>
          <a:solidFill>
            <a:schemeClr val="bg1"/>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llout: linea piegata 9">
            <a:extLst>
              <a:ext uri="{FF2B5EF4-FFF2-40B4-BE49-F238E27FC236}">
                <a16:creationId xmlns:a16="http://schemas.microsoft.com/office/drawing/2014/main" id="{AD80E270-BC7B-4EBE-8CD9-57DEDFBEDA07}"/>
              </a:ext>
            </a:extLst>
          </p:cNvPr>
          <p:cNvSpPr/>
          <p:nvPr/>
        </p:nvSpPr>
        <p:spPr>
          <a:xfrm>
            <a:off x="583474" y="1867136"/>
            <a:ext cx="1637212" cy="440635"/>
          </a:xfrm>
          <a:prstGeom prst="borderCallout2">
            <a:avLst>
              <a:gd name="adj1" fmla="val 49204"/>
              <a:gd name="adj2" fmla="val 100245"/>
              <a:gd name="adj3" fmla="val 49007"/>
              <a:gd name="adj4" fmla="val 136060"/>
              <a:gd name="adj5" fmla="val 125330"/>
              <a:gd name="adj6" fmla="val 150248"/>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11" name="Ovale 10">
            <a:extLst>
              <a:ext uri="{FF2B5EF4-FFF2-40B4-BE49-F238E27FC236}">
                <a16:creationId xmlns:a16="http://schemas.microsoft.com/office/drawing/2014/main" id="{8C5FB2E9-B1C0-497B-A3F5-D829806D44D8}"/>
              </a:ext>
            </a:extLst>
          </p:cNvPr>
          <p:cNvSpPr/>
          <p:nvPr/>
        </p:nvSpPr>
        <p:spPr>
          <a:xfrm>
            <a:off x="1915886" y="3122588"/>
            <a:ext cx="5364480" cy="2797629"/>
          </a:xfrm>
          <a:prstGeom prst="ellipse">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llout: linea piegata 11">
            <a:extLst>
              <a:ext uri="{FF2B5EF4-FFF2-40B4-BE49-F238E27FC236}">
                <a16:creationId xmlns:a16="http://schemas.microsoft.com/office/drawing/2014/main" id="{B2C04EC5-A14D-43F7-A4B4-B7F64958C5DC}"/>
              </a:ext>
            </a:extLst>
          </p:cNvPr>
          <p:cNvSpPr/>
          <p:nvPr/>
        </p:nvSpPr>
        <p:spPr>
          <a:xfrm>
            <a:off x="3574869" y="2341656"/>
            <a:ext cx="1746068" cy="627726"/>
          </a:xfrm>
          <a:prstGeom prst="borderCallout2">
            <a:avLst>
              <a:gd name="adj1" fmla="val 49204"/>
              <a:gd name="adj2" fmla="val 100245"/>
              <a:gd name="adj3" fmla="val 49007"/>
              <a:gd name="adj4" fmla="val 136060"/>
              <a:gd name="adj5" fmla="val 123942"/>
              <a:gd name="adj6" fmla="val 86907"/>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Ovale 12">
            <a:extLst>
              <a:ext uri="{FF2B5EF4-FFF2-40B4-BE49-F238E27FC236}">
                <a16:creationId xmlns:a16="http://schemas.microsoft.com/office/drawing/2014/main" id="{BB3E2C49-1495-4729-8F74-56EABC6E5F79}"/>
              </a:ext>
            </a:extLst>
          </p:cNvPr>
          <p:cNvSpPr/>
          <p:nvPr/>
        </p:nvSpPr>
        <p:spPr>
          <a:xfrm>
            <a:off x="4996543" y="2621635"/>
            <a:ext cx="6043748" cy="3649527"/>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llout: linea piegata 13">
            <a:extLst>
              <a:ext uri="{FF2B5EF4-FFF2-40B4-BE49-F238E27FC236}">
                <a16:creationId xmlns:a16="http://schemas.microsoft.com/office/drawing/2014/main" id="{6583F9D7-54AA-4883-AF82-3439E2B2E6AE}"/>
              </a:ext>
            </a:extLst>
          </p:cNvPr>
          <p:cNvSpPr/>
          <p:nvPr/>
        </p:nvSpPr>
        <p:spPr>
          <a:xfrm>
            <a:off x="8142515" y="3604640"/>
            <a:ext cx="1746068" cy="627726"/>
          </a:xfrm>
          <a:prstGeom prst="borderCallout2">
            <a:avLst>
              <a:gd name="adj1" fmla="val 49204"/>
              <a:gd name="adj2" fmla="val 100245"/>
              <a:gd name="adj3" fmla="val 49007"/>
              <a:gd name="adj4" fmla="val 136060"/>
              <a:gd name="adj5" fmla="val -142424"/>
              <a:gd name="adj6" fmla="val 48503"/>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17" name="Titolo 1">
            <a:extLst>
              <a:ext uri="{FF2B5EF4-FFF2-40B4-BE49-F238E27FC236}">
                <a16:creationId xmlns:a16="http://schemas.microsoft.com/office/drawing/2014/main" id="{201C4CA3-86E4-4341-A595-1C7759338893}"/>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POSSIBILI ATTIVITA’</a:t>
            </a:r>
          </a:p>
        </p:txBody>
      </p:sp>
    </p:spTree>
    <p:extLst>
      <p:ext uri="{BB962C8B-B14F-4D97-AF65-F5344CB8AC3E}">
        <p14:creationId xmlns:p14="http://schemas.microsoft.com/office/powerpoint/2010/main" val="2323474593"/>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p:txBody>
          <a:bodyPr/>
          <a:lstStyle/>
          <a:p>
            <a:fld id="{20BC09BD-C192-4C13-99F3-8440AAC3A9E2}" type="slidenum">
              <a:rPr lang="it-IT" smtClean="0"/>
              <a:t>110</a:t>
            </a:fld>
            <a:endParaRPr lang="it-IT"/>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467134" y="328190"/>
            <a:ext cx="9812740" cy="830997"/>
          </a:xfrm>
          <a:prstGeom prst="rect">
            <a:avLst/>
          </a:prstGeom>
          <a:noFill/>
        </p:spPr>
        <p:txBody>
          <a:bodyPr wrap="square" rtlCol="0">
            <a:spAutoFit/>
          </a:bodyPr>
          <a:lstStyle/>
          <a:p>
            <a:pPr algn="ctr" fontAlgn="base"/>
            <a:r>
              <a:rPr lang="it-IT" sz="2400" b="1" dirty="0"/>
              <a:t>DECRETO LEGISLATIVO 26 giugno 2015, n. 105 </a:t>
            </a:r>
          </a:p>
          <a:p>
            <a:pPr algn="ctr" fontAlgn="base"/>
            <a:r>
              <a:rPr lang="it-IT" sz="2400" dirty="0"/>
              <a:t>(Art. 28 Sanzioni)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2" name="Rettangolo 1">
            <a:extLst>
              <a:ext uri="{FF2B5EF4-FFF2-40B4-BE49-F238E27FC236}">
                <a16:creationId xmlns:a16="http://schemas.microsoft.com/office/drawing/2014/main" id="{48848C0E-3EEF-4E1D-8D51-90D7C9547CF5}"/>
              </a:ext>
            </a:extLst>
          </p:cNvPr>
          <p:cNvSpPr/>
          <p:nvPr/>
        </p:nvSpPr>
        <p:spPr>
          <a:xfrm>
            <a:off x="336645" y="1888914"/>
            <a:ext cx="11518710" cy="3970318"/>
          </a:xfrm>
          <a:prstGeom prst="rect">
            <a:avLst/>
          </a:prstGeom>
        </p:spPr>
        <p:txBody>
          <a:bodyPr wrap="square">
            <a:spAutoFit/>
          </a:bodyPr>
          <a:lstStyle/>
          <a:p>
            <a:pPr marL="514350" indent="-514350">
              <a:buFont typeface="+mj-lt"/>
              <a:buAutoNum type="arabicPeriod" startAt="8"/>
            </a:pPr>
            <a:r>
              <a:rPr lang="it-IT" sz="2800" dirty="0">
                <a:solidFill>
                  <a:srgbClr val="000000"/>
                </a:solidFill>
                <a:latin typeface="Times New Roman" panose="02020603050405020304" pitchFamily="18" charset="0"/>
              </a:rPr>
              <a:t>……</a:t>
            </a:r>
          </a:p>
          <a:p>
            <a:pPr marL="514350" indent="-514350">
              <a:buFont typeface="+mj-lt"/>
              <a:buAutoNum type="arabicPeriod" startAt="8"/>
            </a:pPr>
            <a:endParaRPr lang="it-IT" sz="2800" dirty="0">
              <a:solidFill>
                <a:srgbClr val="000000"/>
              </a:solidFill>
              <a:latin typeface="Times New Roman" panose="02020603050405020304" pitchFamily="18" charset="0"/>
            </a:endParaRPr>
          </a:p>
          <a:p>
            <a:pPr lvl="1" algn="just"/>
            <a:r>
              <a:rPr lang="it-IT" sz="2800" dirty="0">
                <a:solidFill>
                  <a:srgbClr val="000000"/>
                </a:solidFill>
                <a:latin typeface="Times New Roman" panose="02020603050405020304" pitchFamily="18" charset="0"/>
              </a:rPr>
              <a:t>In caso di mancata ottemperanza è ordinata la </a:t>
            </a:r>
            <a:r>
              <a:rPr lang="it-IT" sz="2800" dirty="0">
                <a:solidFill>
                  <a:srgbClr val="000000"/>
                </a:solidFill>
                <a:highlight>
                  <a:srgbClr val="FF0000"/>
                </a:highlight>
                <a:latin typeface="Times New Roman" panose="02020603050405020304" pitchFamily="18" charset="0"/>
              </a:rPr>
              <a:t>sospensione dell'attività </a:t>
            </a:r>
            <a:r>
              <a:rPr lang="it-IT" sz="2800" dirty="0">
                <a:solidFill>
                  <a:srgbClr val="000000"/>
                </a:solidFill>
                <a:latin typeface="Times New Roman" panose="02020603050405020304" pitchFamily="18" charset="0"/>
              </a:rPr>
              <a:t>per il tempo necessario all'adeguamento degli impianti alle prescrizioni indicate e, comunque, per un periodo non superiore a 6 mesi. Ove il gestore, anche dopo il periodo di sospensione, continui a non adeguarsi alle prescrizioni indicate il CTR o la regione, o il soggetto da essa designato, secondo la propria competenza, </a:t>
            </a:r>
            <a:r>
              <a:rPr lang="it-IT" sz="2800" b="1" dirty="0">
                <a:solidFill>
                  <a:srgbClr val="FF0000"/>
                </a:solidFill>
                <a:effectLst>
                  <a:outerShdw blurRad="38100" dist="38100" dir="2700000" algn="tl">
                    <a:srgbClr val="000000">
                      <a:alpha val="43137"/>
                    </a:srgbClr>
                  </a:outerShdw>
                </a:effectLst>
                <a:latin typeface="Times New Roman" panose="02020603050405020304" pitchFamily="18" charset="0"/>
              </a:rPr>
              <a:t>ordina</a:t>
            </a:r>
            <a:r>
              <a:rPr lang="it-IT" sz="2800" dirty="0">
                <a:solidFill>
                  <a:srgbClr val="000000"/>
                </a:solidFill>
                <a:latin typeface="Times New Roman" panose="02020603050405020304" pitchFamily="18" charset="0"/>
              </a:rPr>
              <a:t> </a:t>
            </a:r>
            <a:r>
              <a:rPr lang="it-IT" sz="2800" dirty="0">
                <a:solidFill>
                  <a:srgbClr val="000000"/>
                </a:solidFill>
                <a:highlight>
                  <a:srgbClr val="FF0000"/>
                </a:highlight>
                <a:latin typeface="Times New Roman" panose="02020603050405020304" pitchFamily="18" charset="0"/>
              </a:rPr>
              <a:t>la chiusura dello stabilimento o, ove possibile, di un singolo impianto o di una parte di esso. </a:t>
            </a:r>
            <a:endParaRPr lang="it-IT" sz="2800" dirty="0">
              <a:highlight>
                <a:srgbClr val="FF0000"/>
              </a:highlight>
            </a:endParaRPr>
          </a:p>
        </p:txBody>
      </p:sp>
    </p:spTree>
    <p:extLst>
      <p:ext uri="{BB962C8B-B14F-4D97-AF65-F5344CB8AC3E}">
        <p14:creationId xmlns:p14="http://schemas.microsoft.com/office/powerpoint/2010/main" val="4043439489"/>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p:txBody>
          <a:bodyPr/>
          <a:lstStyle/>
          <a:p>
            <a:fld id="{20BC09BD-C192-4C13-99F3-8440AAC3A9E2}" type="slidenum">
              <a:rPr lang="it-IT" smtClean="0"/>
              <a:t>111</a:t>
            </a:fld>
            <a:endParaRPr lang="it-IT"/>
          </a:p>
        </p:txBody>
      </p:sp>
      <p:sp>
        <p:nvSpPr>
          <p:cNvPr id="5" name="CasellaDiTesto 4">
            <a:extLst>
              <a:ext uri="{FF2B5EF4-FFF2-40B4-BE49-F238E27FC236}">
                <a16:creationId xmlns:a16="http://schemas.microsoft.com/office/drawing/2014/main" id="{968BB059-15B6-4547-B8A6-57DABBDC70A2}"/>
              </a:ext>
            </a:extLst>
          </p:cNvPr>
          <p:cNvSpPr txBox="1"/>
          <p:nvPr/>
        </p:nvSpPr>
        <p:spPr>
          <a:xfrm>
            <a:off x="1467134" y="328190"/>
            <a:ext cx="9812740" cy="830997"/>
          </a:xfrm>
          <a:prstGeom prst="rect">
            <a:avLst/>
          </a:prstGeom>
          <a:noFill/>
        </p:spPr>
        <p:txBody>
          <a:bodyPr wrap="square" rtlCol="0">
            <a:spAutoFit/>
          </a:bodyPr>
          <a:lstStyle/>
          <a:p>
            <a:pPr algn="ctr" fontAlgn="base"/>
            <a:r>
              <a:rPr lang="it-IT" sz="2400" b="1" dirty="0"/>
              <a:t>DECRETO LEGISLATIVO 26 giugno 2015, n. 105 </a:t>
            </a:r>
          </a:p>
          <a:p>
            <a:pPr algn="ctr" fontAlgn="base"/>
            <a:r>
              <a:rPr lang="it-IT" sz="2400" dirty="0"/>
              <a:t>(Art. 28 Sanzioni) </a:t>
            </a:r>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6" name="CasellaDiTesto 5">
            <a:extLst>
              <a:ext uri="{FF2B5EF4-FFF2-40B4-BE49-F238E27FC236}">
                <a16:creationId xmlns:a16="http://schemas.microsoft.com/office/drawing/2014/main" id="{9E25A05E-6DF0-45F1-A460-B500FB02492B}"/>
              </a:ext>
            </a:extLst>
          </p:cNvPr>
          <p:cNvSpPr txBox="1"/>
          <p:nvPr/>
        </p:nvSpPr>
        <p:spPr>
          <a:xfrm>
            <a:off x="2229324" y="1838208"/>
            <a:ext cx="8516983" cy="646331"/>
          </a:xfrm>
          <a:prstGeom prst="rect">
            <a:avLst/>
          </a:prstGeom>
          <a:solidFill>
            <a:srgbClr val="FF0000"/>
          </a:solidFill>
        </p:spPr>
        <p:txBody>
          <a:bodyPr wrap="square" rtlCol="0">
            <a:spAutoFit/>
          </a:bodyPr>
          <a:lstStyle/>
          <a:p>
            <a:r>
              <a:rPr lang="it-IT" sz="3600" b="1" dirty="0">
                <a:effectLst>
                  <a:outerShdw blurRad="38100" dist="38100" dir="2700000" algn="tl">
                    <a:srgbClr val="000000">
                      <a:alpha val="43137"/>
                    </a:srgbClr>
                  </a:outerShdw>
                </a:effectLst>
              </a:rPr>
              <a:t>SANZIONE PENALE - CONTRAVVENZIONE</a:t>
            </a:r>
          </a:p>
        </p:txBody>
      </p:sp>
      <p:sp>
        <p:nvSpPr>
          <p:cNvPr id="8" name="CasellaDiTesto 7">
            <a:extLst>
              <a:ext uri="{FF2B5EF4-FFF2-40B4-BE49-F238E27FC236}">
                <a16:creationId xmlns:a16="http://schemas.microsoft.com/office/drawing/2014/main" id="{8419A33C-8764-4BD5-8660-39404A11774B}"/>
              </a:ext>
            </a:extLst>
          </p:cNvPr>
          <p:cNvSpPr txBox="1"/>
          <p:nvPr/>
        </p:nvSpPr>
        <p:spPr>
          <a:xfrm>
            <a:off x="2115012" y="4436790"/>
            <a:ext cx="8516983" cy="646331"/>
          </a:xfrm>
          <a:prstGeom prst="rect">
            <a:avLst/>
          </a:prstGeom>
          <a:solidFill>
            <a:srgbClr val="FF0000"/>
          </a:solidFill>
        </p:spPr>
        <p:txBody>
          <a:bodyPr wrap="square" rtlCol="0">
            <a:spAutoFit/>
          </a:bodyPr>
          <a:lstStyle/>
          <a:p>
            <a:pPr algn="ctr"/>
            <a:r>
              <a:rPr lang="it-IT" sz="3600" b="1" dirty="0">
                <a:effectLst>
                  <a:outerShdw blurRad="38100" dist="38100" dir="2700000" algn="tl">
                    <a:srgbClr val="000000">
                      <a:alpha val="43137"/>
                    </a:srgbClr>
                  </a:outerShdw>
                </a:effectLst>
              </a:rPr>
              <a:t>SANZIONE AMMINISTRATIVA</a:t>
            </a:r>
          </a:p>
        </p:txBody>
      </p:sp>
      <p:sp>
        <p:nvSpPr>
          <p:cNvPr id="9" name="CasellaDiTesto 8">
            <a:extLst>
              <a:ext uri="{FF2B5EF4-FFF2-40B4-BE49-F238E27FC236}">
                <a16:creationId xmlns:a16="http://schemas.microsoft.com/office/drawing/2014/main" id="{9EF2FB62-EDBF-4FEF-87AD-8633AB8EDA62}"/>
              </a:ext>
            </a:extLst>
          </p:cNvPr>
          <p:cNvSpPr txBox="1"/>
          <p:nvPr/>
        </p:nvSpPr>
        <p:spPr>
          <a:xfrm>
            <a:off x="1569492" y="2742105"/>
            <a:ext cx="9518469" cy="1015663"/>
          </a:xfrm>
          <a:prstGeom prst="rect">
            <a:avLst/>
          </a:prstGeom>
          <a:solidFill>
            <a:srgbClr val="00B0F0"/>
          </a:solidFill>
        </p:spPr>
        <p:txBody>
          <a:bodyPr wrap="square" rtlCol="0">
            <a:spAutoFit/>
          </a:bodyPr>
          <a:lstStyle/>
          <a:p>
            <a:pPr algn="ctr"/>
            <a:r>
              <a:rPr lang="it-IT" sz="6000" dirty="0"/>
              <a:t>art. 162bis Codice Penale</a:t>
            </a:r>
          </a:p>
        </p:txBody>
      </p:sp>
    </p:spTree>
    <p:extLst>
      <p:ext uri="{BB962C8B-B14F-4D97-AF65-F5344CB8AC3E}">
        <p14:creationId xmlns:p14="http://schemas.microsoft.com/office/powerpoint/2010/main" val="1145037630"/>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BE265862-7761-44D6-932B-95978C6C5D1C}"/>
              </a:ext>
            </a:extLst>
          </p:cNvPr>
          <p:cNvSpPr>
            <a:spLocks noGrp="1"/>
          </p:cNvSpPr>
          <p:nvPr>
            <p:ph type="sldNum" sz="quarter" idx="12"/>
          </p:nvPr>
        </p:nvSpPr>
        <p:spPr/>
        <p:txBody>
          <a:bodyPr/>
          <a:lstStyle/>
          <a:p>
            <a:fld id="{20BC09BD-C192-4C13-99F3-8440AAC3A9E2}" type="slidenum">
              <a:rPr lang="it-IT" smtClean="0"/>
              <a:t>112</a:t>
            </a:fld>
            <a:endParaRPr lang="it-IT"/>
          </a:p>
        </p:txBody>
      </p:sp>
      <p:sp>
        <p:nvSpPr>
          <p:cNvPr id="3" name="CasellaDiTesto 2">
            <a:extLst>
              <a:ext uri="{FF2B5EF4-FFF2-40B4-BE49-F238E27FC236}">
                <a16:creationId xmlns:a16="http://schemas.microsoft.com/office/drawing/2014/main" id="{F24983BE-986D-4850-9DB5-427AF6F7B8BE}"/>
              </a:ext>
            </a:extLst>
          </p:cNvPr>
          <p:cNvSpPr txBox="1"/>
          <p:nvPr/>
        </p:nvSpPr>
        <p:spPr>
          <a:xfrm>
            <a:off x="3335741" y="2767280"/>
            <a:ext cx="6646459" cy="1323439"/>
          </a:xfrm>
          <a:prstGeom prst="rect">
            <a:avLst/>
          </a:prstGeom>
          <a:noFill/>
        </p:spPr>
        <p:txBody>
          <a:bodyPr wrap="square" rtlCol="0">
            <a:spAutoFit/>
          </a:bodyPr>
          <a:lstStyle/>
          <a:p>
            <a:r>
              <a:rPr lang="it-IT" sz="8000" dirty="0"/>
              <a:t>DOMANDE    ?</a:t>
            </a:r>
          </a:p>
        </p:txBody>
      </p:sp>
      <p:pic>
        <p:nvPicPr>
          <p:cNvPr id="4" name="Immagine 3">
            <a:extLst>
              <a:ext uri="{FF2B5EF4-FFF2-40B4-BE49-F238E27FC236}">
                <a16:creationId xmlns:a16="http://schemas.microsoft.com/office/drawing/2014/main" id="{E2459886-04F1-4BE9-ACA3-4D4327E8BC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Tree>
    <p:extLst>
      <p:ext uri="{BB962C8B-B14F-4D97-AF65-F5344CB8AC3E}">
        <p14:creationId xmlns:p14="http://schemas.microsoft.com/office/powerpoint/2010/main" val="273955752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e 12">
            <a:extLst>
              <a:ext uri="{FF2B5EF4-FFF2-40B4-BE49-F238E27FC236}">
                <a16:creationId xmlns:a16="http://schemas.microsoft.com/office/drawing/2014/main" id="{CA29DE62-41C2-4267-BD81-292B52888D1F}"/>
              </a:ext>
            </a:extLst>
          </p:cNvPr>
          <p:cNvSpPr/>
          <p:nvPr/>
        </p:nvSpPr>
        <p:spPr>
          <a:xfrm>
            <a:off x="8160224" y="2743323"/>
            <a:ext cx="3643952" cy="23747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vale 1">
            <a:extLst>
              <a:ext uri="{FF2B5EF4-FFF2-40B4-BE49-F238E27FC236}">
                <a16:creationId xmlns:a16="http://schemas.microsoft.com/office/drawing/2014/main" id="{921DBF19-3680-4C05-B8D5-93D21A396604}"/>
              </a:ext>
            </a:extLst>
          </p:cNvPr>
          <p:cNvSpPr/>
          <p:nvPr/>
        </p:nvSpPr>
        <p:spPr>
          <a:xfrm>
            <a:off x="387823" y="2743323"/>
            <a:ext cx="3643952" cy="23747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113</a:t>
            </a:fld>
            <a:endParaRPr lang="it-IT" dirty="0"/>
          </a:p>
        </p:txBody>
      </p:sp>
      <p:sp>
        <p:nvSpPr>
          <p:cNvPr id="10" name="CasellaDiTesto 9">
            <a:extLst>
              <a:ext uri="{FF2B5EF4-FFF2-40B4-BE49-F238E27FC236}">
                <a16:creationId xmlns:a16="http://schemas.microsoft.com/office/drawing/2014/main" id="{15CCC2DB-91E7-4E3D-90C2-31365F52757F}"/>
              </a:ext>
            </a:extLst>
          </p:cNvPr>
          <p:cNvSpPr txBox="1"/>
          <p:nvPr/>
        </p:nvSpPr>
        <p:spPr>
          <a:xfrm>
            <a:off x="662939" y="3238181"/>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sellaDiTesto 10">
            <a:extLst>
              <a:ext uri="{FF2B5EF4-FFF2-40B4-BE49-F238E27FC236}">
                <a16:creationId xmlns:a16="http://schemas.microsoft.com/office/drawing/2014/main" id="{12DD9643-7542-4101-8BCB-00F1F69DE85B}"/>
              </a:ext>
            </a:extLst>
          </p:cNvPr>
          <p:cNvSpPr txBox="1"/>
          <p:nvPr/>
        </p:nvSpPr>
        <p:spPr>
          <a:xfrm>
            <a:off x="8435342" y="3238181"/>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9" name="CasellaDiTesto 8">
            <a:extLst>
              <a:ext uri="{FF2B5EF4-FFF2-40B4-BE49-F238E27FC236}">
                <a16:creationId xmlns:a16="http://schemas.microsoft.com/office/drawing/2014/main" id="{433A0558-57C7-4B12-83D9-12ABAC4611F8}"/>
              </a:ext>
            </a:extLst>
          </p:cNvPr>
          <p:cNvSpPr txBox="1"/>
          <p:nvPr/>
        </p:nvSpPr>
        <p:spPr>
          <a:xfrm>
            <a:off x="4444092" y="3238181"/>
            <a:ext cx="3303815"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FALSITA’</a:t>
            </a:r>
          </a:p>
          <a:p>
            <a:r>
              <a:rPr lang="it-IT" b="0" dirty="0"/>
              <a:t>sulle dichiarazione di prevenzione incendi</a:t>
            </a:r>
          </a:p>
        </p:txBody>
      </p:sp>
      <p:sp>
        <p:nvSpPr>
          <p:cNvPr id="12" name="Titolo 1">
            <a:extLst>
              <a:ext uri="{FF2B5EF4-FFF2-40B4-BE49-F238E27FC236}">
                <a16:creationId xmlns:a16="http://schemas.microsoft.com/office/drawing/2014/main" id="{650D9E7D-AE8E-430F-AFC6-95B19BCEC164}"/>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POSSIBILI FATTISPECIE</a:t>
            </a:r>
          </a:p>
        </p:txBody>
      </p:sp>
    </p:spTree>
    <p:extLst>
      <p:ext uri="{BB962C8B-B14F-4D97-AF65-F5344CB8AC3E}">
        <p14:creationId xmlns:p14="http://schemas.microsoft.com/office/powerpoint/2010/main" val="362454351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114</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824553" y="1980864"/>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15" name="Callout: linea piegata 14">
            <a:extLst>
              <a:ext uri="{FF2B5EF4-FFF2-40B4-BE49-F238E27FC236}">
                <a16:creationId xmlns:a16="http://schemas.microsoft.com/office/drawing/2014/main" id="{22CF1706-5991-4AFF-ABFF-DB07F3AFD6DF}"/>
              </a:ext>
            </a:extLst>
          </p:cNvPr>
          <p:cNvSpPr/>
          <p:nvPr/>
        </p:nvSpPr>
        <p:spPr>
          <a:xfrm>
            <a:off x="771095" y="3179717"/>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824552" y="4602183"/>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7" name="Callout: linea piegata 26">
            <a:extLst>
              <a:ext uri="{FF2B5EF4-FFF2-40B4-BE49-F238E27FC236}">
                <a16:creationId xmlns:a16="http://schemas.microsoft.com/office/drawing/2014/main" id="{5D8A0E4D-D928-4136-B902-B97169794D7C}"/>
              </a:ext>
            </a:extLst>
          </p:cNvPr>
          <p:cNvSpPr/>
          <p:nvPr/>
        </p:nvSpPr>
        <p:spPr>
          <a:xfrm>
            <a:off x="824552" y="5779567"/>
            <a:ext cx="1746068" cy="627726"/>
          </a:xfrm>
          <a:prstGeom prst="borderCallout2">
            <a:avLst>
              <a:gd name="adj1" fmla="val -2127"/>
              <a:gd name="adj2" fmla="val 45382"/>
              <a:gd name="adj3" fmla="val 50395"/>
              <a:gd name="adj4" fmla="val 1896"/>
              <a:gd name="adj5" fmla="val 59711"/>
              <a:gd name="adj6" fmla="val 88046"/>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369529" y="1980864"/>
            <a:ext cx="296092" cy="369332"/>
          </a:xfrm>
          <a:prstGeom prst="rect">
            <a:avLst/>
          </a:prstGeom>
          <a:noFill/>
          <a:ln>
            <a:solidFill>
              <a:schemeClr val="tx1"/>
            </a:solidFill>
          </a:ln>
        </p:spPr>
        <p:txBody>
          <a:bodyPr wrap="square" rtlCol="0">
            <a:spAutoFit/>
          </a:bodyPr>
          <a:lstStyle/>
          <a:p>
            <a:r>
              <a:rPr lang="it-IT" dirty="0"/>
              <a:t>1</a:t>
            </a:r>
          </a:p>
        </p:txBody>
      </p:sp>
      <p:sp>
        <p:nvSpPr>
          <p:cNvPr id="28" name="CasellaDiTesto 27">
            <a:extLst>
              <a:ext uri="{FF2B5EF4-FFF2-40B4-BE49-F238E27FC236}">
                <a16:creationId xmlns:a16="http://schemas.microsoft.com/office/drawing/2014/main" id="{12E95896-C6EB-4719-8041-D43C95DDFBC3}"/>
              </a:ext>
            </a:extLst>
          </p:cNvPr>
          <p:cNvSpPr txBox="1"/>
          <p:nvPr/>
        </p:nvSpPr>
        <p:spPr>
          <a:xfrm>
            <a:off x="369529" y="3275525"/>
            <a:ext cx="296092" cy="369332"/>
          </a:xfrm>
          <a:prstGeom prst="rect">
            <a:avLst/>
          </a:prstGeom>
          <a:noFill/>
          <a:ln>
            <a:solidFill>
              <a:schemeClr val="tx1"/>
            </a:solidFill>
          </a:ln>
        </p:spPr>
        <p:txBody>
          <a:bodyPr wrap="square" rtlCol="0">
            <a:spAutoFit/>
          </a:bodyPr>
          <a:lstStyle/>
          <a:p>
            <a:r>
              <a:rPr lang="it-IT" dirty="0"/>
              <a:t>2</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343889" y="4636183"/>
            <a:ext cx="296092" cy="369332"/>
          </a:xfrm>
          <a:prstGeom prst="rect">
            <a:avLst/>
          </a:prstGeom>
          <a:noFill/>
          <a:ln>
            <a:solidFill>
              <a:schemeClr val="tx1"/>
            </a:solidFill>
          </a:ln>
        </p:spPr>
        <p:txBody>
          <a:bodyPr wrap="square" rtlCol="0">
            <a:spAutoFit/>
          </a:bodyPr>
          <a:lstStyle/>
          <a:p>
            <a:r>
              <a:rPr lang="it-IT" dirty="0"/>
              <a:t>3</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312398" y="5944416"/>
            <a:ext cx="296092" cy="369332"/>
          </a:xfrm>
          <a:prstGeom prst="rect">
            <a:avLst/>
          </a:prstGeom>
          <a:noFill/>
          <a:ln>
            <a:solidFill>
              <a:schemeClr val="tx1"/>
            </a:solidFill>
          </a:ln>
        </p:spPr>
        <p:txBody>
          <a:bodyPr wrap="square" rtlCol="0">
            <a:spAutoFit/>
          </a:bodyPr>
          <a:lstStyle/>
          <a:p>
            <a:r>
              <a:rPr lang="it-IT" dirty="0"/>
              <a:t>4</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27636" y="1036504"/>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Tree>
    <p:extLst>
      <p:ext uri="{BB962C8B-B14F-4D97-AF65-F5344CB8AC3E}">
        <p14:creationId xmlns:p14="http://schemas.microsoft.com/office/powerpoint/2010/main" val="1586977922"/>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115</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1070213" y="2183456"/>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488653" y="2183456"/>
            <a:ext cx="296092" cy="369332"/>
          </a:xfrm>
          <a:prstGeom prst="rect">
            <a:avLst/>
          </a:prstGeom>
          <a:noFill/>
          <a:ln>
            <a:solidFill>
              <a:schemeClr val="tx1"/>
            </a:solidFill>
          </a:ln>
        </p:spPr>
        <p:txBody>
          <a:bodyPr wrap="square" rtlCol="0">
            <a:spAutoFit/>
          </a:bodyPr>
          <a:lstStyle/>
          <a:p>
            <a:r>
              <a:rPr lang="it-IT" dirty="0"/>
              <a:t>1</a:t>
            </a:r>
          </a:p>
        </p:txBody>
      </p:sp>
      <p:sp>
        <p:nvSpPr>
          <p:cNvPr id="21" name="CasellaDiTesto 20">
            <a:extLst>
              <a:ext uri="{FF2B5EF4-FFF2-40B4-BE49-F238E27FC236}">
                <a16:creationId xmlns:a16="http://schemas.microsoft.com/office/drawing/2014/main" id="{F3290376-097A-422A-A334-B544E0186DDD}"/>
              </a:ext>
            </a:extLst>
          </p:cNvPr>
          <p:cNvSpPr txBox="1"/>
          <p:nvPr/>
        </p:nvSpPr>
        <p:spPr>
          <a:xfrm>
            <a:off x="4776232" y="1054539"/>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Tree>
    <p:extLst>
      <p:ext uri="{BB962C8B-B14F-4D97-AF65-F5344CB8AC3E}">
        <p14:creationId xmlns:p14="http://schemas.microsoft.com/office/powerpoint/2010/main" val="3017780434"/>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116</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1070213" y="2183456"/>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488653" y="2183456"/>
            <a:ext cx="296092" cy="369332"/>
          </a:xfrm>
          <a:prstGeom prst="rect">
            <a:avLst/>
          </a:prstGeom>
          <a:noFill/>
          <a:ln>
            <a:solidFill>
              <a:schemeClr val="tx1"/>
            </a:solidFill>
          </a:ln>
        </p:spPr>
        <p:txBody>
          <a:bodyPr wrap="square" rtlCol="0">
            <a:spAutoFit/>
          </a:bodyPr>
          <a:lstStyle/>
          <a:p>
            <a:r>
              <a:rPr lang="it-IT" dirty="0"/>
              <a:t>1</a:t>
            </a:r>
          </a:p>
        </p:txBody>
      </p:sp>
      <p:sp>
        <p:nvSpPr>
          <p:cNvPr id="21" name="CasellaDiTesto 20">
            <a:extLst>
              <a:ext uri="{FF2B5EF4-FFF2-40B4-BE49-F238E27FC236}">
                <a16:creationId xmlns:a16="http://schemas.microsoft.com/office/drawing/2014/main" id="{F3290376-097A-422A-A334-B544E0186DDD}"/>
              </a:ext>
            </a:extLst>
          </p:cNvPr>
          <p:cNvSpPr txBox="1"/>
          <p:nvPr/>
        </p:nvSpPr>
        <p:spPr>
          <a:xfrm>
            <a:off x="4776232" y="1054539"/>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2" name="CasellaDiTesto 1">
            <a:extLst>
              <a:ext uri="{FF2B5EF4-FFF2-40B4-BE49-F238E27FC236}">
                <a16:creationId xmlns:a16="http://schemas.microsoft.com/office/drawing/2014/main" id="{55F87B49-EB2A-48CC-8840-61A70E731D17}"/>
              </a:ext>
            </a:extLst>
          </p:cNvPr>
          <p:cNvSpPr txBox="1"/>
          <p:nvPr/>
        </p:nvSpPr>
        <p:spPr>
          <a:xfrm>
            <a:off x="784745" y="3062266"/>
            <a:ext cx="10066784" cy="3416320"/>
          </a:xfrm>
          <a:prstGeom prst="rect">
            <a:avLst/>
          </a:prstGeom>
          <a:noFill/>
        </p:spPr>
        <p:txBody>
          <a:bodyPr wrap="square" rtlCol="0">
            <a:spAutoFit/>
          </a:bodyPr>
          <a:lstStyle/>
          <a:p>
            <a:r>
              <a:rPr lang="it-IT" sz="2400" dirty="0" err="1"/>
              <a:t>D.Lgs.</a:t>
            </a:r>
            <a:r>
              <a:rPr lang="it-IT" sz="2400" dirty="0"/>
              <a:t> n° 139/2006 - Art. 19. Vigilanza ispettiva </a:t>
            </a:r>
          </a:p>
          <a:p>
            <a:pPr algn="just"/>
            <a:r>
              <a:rPr lang="it-IT" sz="2400" dirty="0"/>
              <a:t>1. Il Corpo nazionale esercita, con i poteri di polizia amministrativa e giudiziaria, la </a:t>
            </a:r>
            <a:r>
              <a:rPr lang="it-IT" sz="2400" dirty="0">
                <a:highlight>
                  <a:srgbClr val="FF0000"/>
                </a:highlight>
              </a:rPr>
              <a:t>vigilanza ispetti</a:t>
            </a:r>
            <a:r>
              <a:rPr lang="it-IT" sz="2400" dirty="0"/>
              <a:t>va </a:t>
            </a:r>
            <a:r>
              <a:rPr lang="it-IT" sz="2400" dirty="0">
                <a:highlight>
                  <a:srgbClr val="FF0000"/>
                </a:highlight>
              </a:rPr>
              <a:t>sull'applicazione della normativa di prevenzione incendi </a:t>
            </a:r>
            <a:r>
              <a:rPr lang="it-IT" sz="2400" dirty="0"/>
              <a:t>in relazione alle attività, costruzioni, impianti, apparecchiature e prodotti ad essa assoggettati nonché nei luoghi di lavoro ai sensi del </a:t>
            </a:r>
            <a:r>
              <a:rPr lang="it-IT" sz="2400" dirty="0" err="1"/>
              <a:t>D.Lgs.</a:t>
            </a:r>
            <a:r>
              <a:rPr lang="it-IT" sz="2400" dirty="0"/>
              <a:t> n. 81/2008. La vigilanza ispettiva si realizza attraverso visite tecniche, verifiche e controlli disposti di iniziativa dello stesso Corpo, anche con metodo a campione o in base a programmi settoriali per categorie di attività o prodotti, ovvero nelle ipotesi di situazioni di potenziale pericolo segnalate o comunque rilevate……..</a:t>
            </a:r>
          </a:p>
        </p:txBody>
      </p:sp>
    </p:spTree>
    <p:extLst>
      <p:ext uri="{BB962C8B-B14F-4D97-AF65-F5344CB8AC3E}">
        <p14:creationId xmlns:p14="http://schemas.microsoft.com/office/powerpoint/2010/main" val="1563152627"/>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117</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1070213" y="2183456"/>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488653" y="2183456"/>
            <a:ext cx="296092" cy="369332"/>
          </a:xfrm>
          <a:prstGeom prst="rect">
            <a:avLst/>
          </a:prstGeom>
          <a:noFill/>
          <a:ln>
            <a:solidFill>
              <a:schemeClr val="tx1"/>
            </a:solidFill>
          </a:ln>
        </p:spPr>
        <p:txBody>
          <a:bodyPr wrap="square" rtlCol="0">
            <a:spAutoFit/>
          </a:bodyPr>
          <a:lstStyle/>
          <a:p>
            <a:r>
              <a:rPr lang="it-IT" dirty="0"/>
              <a:t>1</a:t>
            </a:r>
          </a:p>
        </p:txBody>
      </p:sp>
      <p:sp>
        <p:nvSpPr>
          <p:cNvPr id="21" name="CasellaDiTesto 20">
            <a:extLst>
              <a:ext uri="{FF2B5EF4-FFF2-40B4-BE49-F238E27FC236}">
                <a16:creationId xmlns:a16="http://schemas.microsoft.com/office/drawing/2014/main" id="{F3290376-097A-422A-A334-B544E0186DDD}"/>
              </a:ext>
            </a:extLst>
          </p:cNvPr>
          <p:cNvSpPr txBox="1"/>
          <p:nvPr/>
        </p:nvSpPr>
        <p:spPr>
          <a:xfrm>
            <a:off x="4776232" y="1054539"/>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2" name="CasellaDiTesto 1">
            <a:extLst>
              <a:ext uri="{FF2B5EF4-FFF2-40B4-BE49-F238E27FC236}">
                <a16:creationId xmlns:a16="http://schemas.microsoft.com/office/drawing/2014/main" id="{55F87B49-EB2A-48CC-8840-61A70E731D17}"/>
              </a:ext>
            </a:extLst>
          </p:cNvPr>
          <p:cNvSpPr txBox="1"/>
          <p:nvPr/>
        </p:nvSpPr>
        <p:spPr>
          <a:xfrm>
            <a:off x="962166" y="2827829"/>
            <a:ext cx="10066784" cy="3785652"/>
          </a:xfrm>
          <a:prstGeom prst="rect">
            <a:avLst/>
          </a:prstGeom>
          <a:noFill/>
        </p:spPr>
        <p:txBody>
          <a:bodyPr wrap="square" rtlCol="0">
            <a:spAutoFit/>
          </a:bodyPr>
          <a:lstStyle/>
          <a:p>
            <a:r>
              <a:rPr lang="it-IT" sz="2400" dirty="0" err="1"/>
              <a:t>D.Lgs.</a:t>
            </a:r>
            <a:r>
              <a:rPr lang="it-IT" sz="2400" dirty="0"/>
              <a:t> n° 139/2006 - Art. 19. Vigilanza ispettiva </a:t>
            </a:r>
          </a:p>
          <a:p>
            <a:pPr marL="342900" indent="-342900" algn="just">
              <a:buFont typeface="+mj-lt"/>
              <a:buAutoNum type="arabicPeriod" startAt="3"/>
            </a:pPr>
            <a:r>
              <a:rPr lang="it-IT" sz="2400" dirty="0"/>
              <a:t>Qualora nell'esercizio dell'attività di vigilanza ispettiva siano rilevate condizioni di rischio, l'inosservanza della normativa di prevenzione incendi ovvero l'inadempimento di prescrizioni e obblighi a carico dei soggetti responsabili delle attività, il Corpo nazionale adotta, attraverso i propri organi, le </a:t>
            </a:r>
            <a:r>
              <a:rPr lang="it-IT" sz="2400" dirty="0">
                <a:highlight>
                  <a:srgbClr val="FF0000"/>
                </a:highlight>
              </a:rPr>
              <a:t>misure urgenti</a:t>
            </a:r>
            <a:r>
              <a:rPr lang="it-IT" sz="2400" dirty="0"/>
              <a:t>, anche ripristinatorie, di ((...)) per la messa in sicurezza e da' comunicazione dell'esito degli accertamenti effettuati ai soggetti interessati, al sindaco, al prefetto e alle altre </a:t>
            </a:r>
            <a:r>
              <a:rPr lang="it-IT" sz="2400" dirty="0" err="1"/>
              <a:t>autorita'</a:t>
            </a:r>
            <a:r>
              <a:rPr lang="it-IT" sz="2400" dirty="0"/>
              <a:t> competenti, ai fini degli atti e delle </a:t>
            </a:r>
            <a:r>
              <a:rPr lang="it-IT" sz="2400" dirty="0">
                <a:highlight>
                  <a:srgbClr val="FF0000"/>
                </a:highlight>
              </a:rPr>
              <a:t>determinazioni da assumere nei rispettivi ambiti di competenza. </a:t>
            </a:r>
          </a:p>
        </p:txBody>
      </p:sp>
    </p:spTree>
    <p:extLst>
      <p:ext uri="{BB962C8B-B14F-4D97-AF65-F5344CB8AC3E}">
        <p14:creationId xmlns:p14="http://schemas.microsoft.com/office/powerpoint/2010/main" val="3892067992"/>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118</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1070213" y="2183456"/>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488653" y="2183456"/>
            <a:ext cx="296092" cy="369332"/>
          </a:xfrm>
          <a:prstGeom prst="rect">
            <a:avLst/>
          </a:prstGeom>
          <a:noFill/>
          <a:ln>
            <a:solidFill>
              <a:schemeClr val="tx1"/>
            </a:solidFill>
          </a:ln>
        </p:spPr>
        <p:txBody>
          <a:bodyPr wrap="square" rtlCol="0">
            <a:spAutoFit/>
          </a:bodyPr>
          <a:lstStyle/>
          <a:p>
            <a:r>
              <a:rPr lang="it-IT" dirty="0"/>
              <a:t>1</a:t>
            </a:r>
          </a:p>
        </p:txBody>
      </p:sp>
      <p:sp>
        <p:nvSpPr>
          <p:cNvPr id="21" name="CasellaDiTesto 20">
            <a:extLst>
              <a:ext uri="{FF2B5EF4-FFF2-40B4-BE49-F238E27FC236}">
                <a16:creationId xmlns:a16="http://schemas.microsoft.com/office/drawing/2014/main" id="{F3290376-097A-422A-A334-B544E0186DDD}"/>
              </a:ext>
            </a:extLst>
          </p:cNvPr>
          <p:cNvSpPr txBox="1"/>
          <p:nvPr/>
        </p:nvSpPr>
        <p:spPr>
          <a:xfrm>
            <a:off x="4776232" y="1054539"/>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2" name="CasellaDiTesto 1">
            <a:extLst>
              <a:ext uri="{FF2B5EF4-FFF2-40B4-BE49-F238E27FC236}">
                <a16:creationId xmlns:a16="http://schemas.microsoft.com/office/drawing/2014/main" id="{55F87B49-EB2A-48CC-8840-61A70E731D17}"/>
              </a:ext>
            </a:extLst>
          </p:cNvPr>
          <p:cNvSpPr txBox="1"/>
          <p:nvPr/>
        </p:nvSpPr>
        <p:spPr>
          <a:xfrm>
            <a:off x="962166" y="2827829"/>
            <a:ext cx="10066784" cy="3785652"/>
          </a:xfrm>
          <a:prstGeom prst="rect">
            <a:avLst/>
          </a:prstGeom>
          <a:noFill/>
        </p:spPr>
        <p:txBody>
          <a:bodyPr wrap="square" rtlCol="0">
            <a:spAutoFit/>
          </a:bodyPr>
          <a:lstStyle/>
          <a:p>
            <a:r>
              <a:rPr lang="it-IT" sz="2400" dirty="0" err="1"/>
              <a:t>D.Lgs.</a:t>
            </a:r>
            <a:r>
              <a:rPr lang="it-IT" sz="2400" dirty="0"/>
              <a:t> n° 139/2006 - Art. 19. Vigilanza ispettiva </a:t>
            </a:r>
          </a:p>
          <a:p>
            <a:pPr marL="342900" indent="-342900" algn="just">
              <a:buFont typeface="+mj-lt"/>
              <a:buAutoNum type="arabicPeriod" startAt="3"/>
            </a:pPr>
            <a:r>
              <a:rPr lang="it-IT" sz="2400" dirty="0"/>
              <a:t>Qualora nell'esercizio dell'attività di vigilanza ispettiva siano rilevate condizioni di rischio, l'inosservanza della normativa di prevenzione incendi ovvero l'inadempimento di prescrizioni e obblighi a carico dei soggetti responsabili delle attività, il Corpo nazionale adotta, attraverso i propri organi, le </a:t>
            </a:r>
            <a:r>
              <a:rPr lang="it-IT" sz="2400" dirty="0">
                <a:highlight>
                  <a:srgbClr val="FF0000"/>
                </a:highlight>
              </a:rPr>
              <a:t>misure urgenti</a:t>
            </a:r>
            <a:r>
              <a:rPr lang="it-IT" sz="2400" dirty="0"/>
              <a:t>, anche ripristinatorie, di ((...)) per la messa in sicurezza e da' comunicazione dell'esito degli accertamenti effettuati ai soggetti interessati, al sindaco, al prefetto e alle altre </a:t>
            </a:r>
            <a:r>
              <a:rPr lang="it-IT" sz="2400" dirty="0" err="1"/>
              <a:t>autorita'</a:t>
            </a:r>
            <a:r>
              <a:rPr lang="it-IT" sz="2400" dirty="0"/>
              <a:t> competenti, ai fini degli atti e delle </a:t>
            </a:r>
            <a:r>
              <a:rPr lang="it-IT" sz="2400" dirty="0">
                <a:highlight>
                  <a:srgbClr val="FF0000"/>
                </a:highlight>
              </a:rPr>
              <a:t>determinazioni da assumere nei rispettivi ambiti di competenza. </a:t>
            </a:r>
          </a:p>
        </p:txBody>
      </p:sp>
    </p:spTree>
    <p:extLst>
      <p:ext uri="{BB962C8B-B14F-4D97-AF65-F5344CB8AC3E}">
        <p14:creationId xmlns:p14="http://schemas.microsoft.com/office/powerpoint/2010/main" val="2258291587"/>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119</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1070213" y="2183456"/>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488653" y="2183456"/>
            <a:ext cx="296092" cy="369332"/>
          </a:xfrm>
          <a:prstGeom prst="rect">
            <a:avLst/>
          </a:prstGeom>
          <a:noFill/>
          <a:ln>
            <a:solidFill>
              <a:schemeClr val="tx1"/>
            </a:solidFill>
          </a:ln>
        </p:spPr>
        <p:txBody>
          <a:bodyPr wrap="square" rtlCol="0">
            <a:spAutoFit/>
          </a:bodyPr>
          <a:lstStyle/>
          <a:p>
            <a:r>
              <a:rPr lang="it-IT" dirty="0"/>
              <a:t>1</a:t>
            </a:r>
          </a:p>
        </p:txBody>
      </p:sp>
      <p:sp>
        <p:nvSpPr>
          <p:cNvPr id="21" name="CasellaDiTesto 20">
            <a:extLst>
              <a:ext uri="{FF2B5EF4-FFF2-40B4-BE49-F238E27FC236}">
                <a16:creationId xmlns:a16="http://schemas.microsoft.com/office/drawing/2014/main" id="{F3290376-097A-422A-A334-B544E0186DDD}"/>
              </a:ext>
            </a:extLst>
          </p:cNvPr>
          <p:cNvSpPr txBox="1"/>
          <p:nvPr/>
        </p:nvSpPr>
        <p:spPr>
          <a:xfrm>
            <a:off x="4776232" y="1054539"/>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2" name="CasellaDiTesto 1">
            <a:extLst>
              <a:ext uri="{FF2B5EF4-FFF2-40B4-BE49-F238E27FC236}">
                <a16:creationId xmlns:a16="http://schemas.microsoft.com/office/drawing/2014/main" id="{55F87B49-EB2A-48CC-8840-61A70E731D17}"/>
              </a:ext>
            </a:extLst>
          </p:cNvPr>
          <p:cNvSpPr txBox="1"/>
          <p:nvPr/>
        </p:nvSpPr>
        <p:spPr>
          <a:xfrm>
            <a:off x="962166" y="2827829"/>
            <a:ext cx="10066784" cy="3785652"/>
          </a:xfrm>
          <a:prstGeom prst="rect">
            <a:avLst/>
          </a:prstGeom>
          <a:noFill/>
        </p:spPr>
        <p:txBody>
          <a:bodyPr wrap="square" rtlCol="0">
            <a:spAutoFit/>
          </a:bodyPr>
          <a:lstStyle/>
          <a:p>
            <a:r>
              <a:rPr lang="it-IT" sz="2400" dirty="0"/>
              <a:t>Art. 19. Vigilanza ispettiva </a:t>
            </a:r>
          </a:p>
          <a:p>
            <a:pPr marL="342900" indent="-342900" algn="just">
              <a:buFont typeface="+mj-lt"/>
              <a:buAutoNum type="arabicPeriod" startAt="3"/>
            </a:pPr>
            <a:r>
              <a:rPr lang="it-IT" sz="2400" dirty="0"/>
              <a:t>Qualora nell'esercizio dell'attività di vigilanza ispettiva siano rilevate condizioni di rischio, l'inosservanza della normativa di prevenzione incendi ovvero l'inadempimento di prescrizioni e obblighi a carico dei soggetti responsabili delle attività, il Corpo nazionale adotta, attraverso i propri organi, le </a:t>
            </a:r>
            <a:r>
              <a:rPr lang="it-IT" sz="2400" dirty="0">
                <a:highlight>
                  <a:srgbClr val="FF0000"/>
                </a:highlight>
              </a:rPr>
              <a:t>misure urgenti</a:t>
            </a:r>
            <a:r>
              <a:rPr lang="it-IT" sz="2400" dirty="0"/>
              <a:t>, anche ripristinatorie, di ((...)) per la messa in sicurezza e da' comunicazione dell'esito degli accertamenti effettuati ai soggetti interessati, al sindaco, al prefetto e alle altre </a:t>
            </a:r>
            <a:r>
              <a:rPr lang="it-IT" sz="2400" dirty="0" err="1"/>
              <a:t>autorita'</a:t>
            </a:r>
            <a:r>
              <a:rPr lang="it-IT" sz="2400" dirty="0"/>
              <a:t> competenti, ai fini degli atti e delle </a:t>
            </a:r>
            <a:r>
              <a:rPr lang="it-IT" sz="2400" dirty="0">
                <a:highlight>
                  <a:srgbClr val="FF0000"/>
                </a:highlight>
              </a:rPr>
              <a:t>determinazioni da assumere nei rispettivi ambiti di competenza. </a:t>
            </a:r>
          </a:p>
        </p:txBody>
      </p:sp>
      <p:sp>
        <p:nvSpPr>
          <p:cNvPr id="9" name="CasellaDiTesto 8">
            <a:extLst>
              <a:ext uri="{FF2B5EF4-FFF2-40B4-BE49-F238E27FC236}">
                <a16:creationId xmlns:a16="http://schemas.microsoft.com/office/drawing/2014/main" id="{3096BB8F-3297-48E5-9E62-2DCAAFB8D836}"/>
              </a:ext>
            </a:extLst>
          </p:cNvPr>
          <p:cNvSpPr txBox="1"/>
          <p:nvPr/>
        </p:nvSpPr>
        <p:spPr>
          <a:xfrm>
            <a:off x="784745" y="1168657"/>
            <a:ext cx="10488987" cy="5205720"/>
          </a:xfrm>
          <a:prstGeom prst="rect">
            <a:avLst/>
          </a:prstGeom>
          <a:solidFill>
            <a:schemeClr val="bg1"/>
          </a:solidFill>
          <a:ln w="76200">
            <a:solidFill>
              <a:srgbClr val="00B0F0"/>
            </a:solidFill>
          </a:ln>
        </p:spPr>
        <p:txBody>
          <a:bodyPr wrap="square" rtlCol="0">
            <a:spAutoFit/>
          </a:bodyPr>
          <a:lstStyle/>
          <a:p>
            <a:pPr marL="457200" indent="-457200" algn="ctr">
              <a:buFont typeface="+mj-lt"/>
              <a:buAutoNum type="arabicPeriod"/>
            </a:pPr>
            <a:r>
              <a:rPr lang="it-IT" sz="2400" b="1" dirty="0" err="1"/>
              <a:t>D.Lgs.</a:t>
            </a:r>
            <a:r>
              <a:rPr lang="it-IT" sz="2400" b="1" dirty="0"/>
              <a:t> n° 267/2000</a:t>
            </a:r>
          </a:p>
          <a:p>
            <a:pPr marL="457200" indent="-457200" algn="ctr">
              <a:buFont typeface="+mj-lt"/>
              <a:buAutoNum type="arabicPeriod"/>
            </a:pPr>
            <a:r>
              <a:rPr lang="it-IT" sz="2400" dirty="0"/>
              <a:t>Testo unico delle leggi sull'ordinamento degli enti locali</a:t>
            </a:r>
          </a:p>
          <a:p>
            <a:pPr marL="457200" indent="-457200" algn="ctr">
              <a:buFont typeface="+mj-lt"/>
              <a:buAutoNum type="arabicPeriod"/>
            </a:pPr>
            <a:endParaRPr lang="it-IT" sz="2400" b="1" dirty="0"/>
          </a:p>
          <a:p>
            <a:pPr algn="ctr"/>
            <a:r>
              <a:rPr lang="it-IT" sz="2400" dirty="0"/>
              <a:t>Art. 54 (Attribuzioni del sindaco nelle funzioni di competenza statale)</a:t>
            </a:r>
          </a:p>
          <a:p>
            <a:pPr marL="457200" indent="-457200" algn="just">
              <a:buFont typeface="+mj-lt"/>
              <a:buAutoNum type="arabicPeriod"/>
            </a:pPr>
            <a:endParaRPr lang="it-IT" sz="2400" dirty="0"/>
          </a:p>
          <a:p>
            <a:pPr marL="457200" indent="-457200" algn="just">
              <a:lnSpc>
                <a:spcPct val="150000"/>
              </a:lnSpc>
              <a:buFont typeface="+mj-lt"/>
              <a:buAutoNum type="arabicPeriod" startAt="4"/>
            </a:pPr>
            <a:r>
              <a:rPr lang="it-IT" sz="2400" dirty="0"/>
              <a:t>Il sindaco, quale ufficiale del Governo, adotta con atto motivato </a:t>
            </a:r>
            <a:r>
              <a:rPr lang="it-IT" sz="2400" dirty="0">
                <a:highlight>
                  <a:srgbClr val="00FFFF"/>
                </a:highlight>
              </a:rPr>
              <a:t>provvedimenti, anche contingibili e urgenti</a:t>
            </a:r>
            <a:r>
              <a:rPr lang="it-IT" sz="2400" dirty="0"/>
              <a:t> nel rispetto dei principi generali dell'ordinamento, al fine di prevenire e di eliminare gravi pericoli che minacciano l'incolumità pubblica e la sicurezza urbana. I provvedimenti di cui al presente comma sono preventivamente comunicati al prefetto anche ai fini della predisposizione degli strumenti ritenuti necessari alla loro attuazione. </a:t>
            </a:r>
          </a:p>
        </p:txBody>
      </p:sp>
    </p:spTree>
    <p:extLst>
      <p:ext uri="{BB962C8B-B14F-4D97-AF65-F5344CB8AC3E}">
        <p14:creationId xmlns:p14="http://schemas.microsoft.com/office/powerpoint/2010/main" val="231005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12</a:t>
            </a:fld>
            <a:endParaRPr lang="it-IT" dirty="0"/>
          </a:p>
        </p:txBody>
      </p:sp>
      <p:sp>
        <p:nvSpPr>
          <p:cNvPr id="7" name="Ovale 6">
            <a:extLst>
              <a:ext uri="{FF2B5EF4-FFF2-40B4-BE49-F238E27FC236}">
                <a16:creationId xmlns:a16="http://schemas.microsoft.com/office/drawing/2014/main" id="{05145C4C-13A9-405B-AAAC-FD683DECF97A}"/>
              </a:ext>
            </a:extLst>
          </p:cNvPr>
          <p:cNvSpPr/>
          <p:nvPr/>
        </p:nvSpPr>
        <p:spPr>
          <a:xfrm>
            <a:off x="1445623" y="1811383"/>
            <a:ext cx="9997440" cy="4841966"/>
          </a:xfrm>
          <a:prstGeom prst="ellipse">
            <a:avLst/>
          </a:prstGeom>
          <a:solidFill>
            <a:schemeClr val="bg1"/>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llout: linea piegata 9">
            <a:extLst>
              <a:ext uri="{FF2B5EF4-FFF2-40B4-BE49-F238E27FC236}">
                <a16:creationId xmlns:a16="http://schemas.microsoft.com/office/drawing/2014/main" id="{AD80E270-BC7B-4EBE-8CD9-57DEDFBEDA07}"/>
              </a:ext>
            </a:extLst>
          </p:cNvPr>
          <p:cNvSpPr/>
          <p:nvPr/>
        </p:nvSpPr>
        <p:spPr>
          <a:xfrm>
            <a:off x="583474" y="1867136"/>
            <a:ext cx="1637212" cy="440635"/>
          </a:xfrm>
          <a:prstGeom prst="borderCallout2">
            <a:avLst>
              <a:gd name="adj1" fmla="val 49204"/>
              <a:gd name="adj2" fmla="val 100245"/>
              <a:gd name="adj3" fmla="val 49007"/>
              <a:gd name="adj4" fmla="val 136060"/>
              <a:gd name="adj5" fmla="val 125330"/>
              <a:gd name="adj6" fmla="val 150248"/>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11" name="Ovale 10">
            <a:extLst>
              <a:ext uri="{FF2B5EF4-FFF2-40B4-BE49-F238E27FC236}">
                <a16:creationId xmlns:a16="http://schemas.microsoft.com/office/drawing/2014/main" id="{8C5FB2E9-B1C0-497B-A3F5-D829806D44D8}"/>
              </a:ext>
            </a:extLst>
          </p:cNvPr>
          <p:cNvSpPr/>
          <p:nvPr/>
        </p:nvSpPr>
        <p:spPr>
          <a:xfrm>
            <a:off x="1915886" y="3122588"/>
            <a:ext cx="5364480" cy="2797629"/>
          </a:xfrm>
          <a:prstGeom prst="ellipse">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llout: linea piegata 11">
            <a:extLst>
              <a:ext uri="{FF2B5EF4-FFF2-40B4-BE49-F238E27FC236}">
                <a16:creationId xmlns:a16="http://schemas.microsoft.com/office/drawing/2014/main" id="{B2C04EC5-A14D-43F7-A4B4-B7F64958C5DC}"/>
              </a:ext>
            </a:extLst>
          </p:cNvPr>
          <p:cNvSpPr/>
          <p:nvPr/>
        </p:nvSpPr>
        <p:spPr>
          <a:xfrm>
            <a:off x="3574869" y="2341656"/>
            <a:ext cx="1746068" cy="627726"/>
          </a:xfrm>
          <a:prstGeom prst="borderCallout2">
            <a:avLst>
              <a:gd name="adj1" fmla="val 49204"/>
              <a:gd name="adj2" fmla="val 100245"/>
              <a:gd name="adj3" fmla="val 49007"/>
              <a:gd name="adj4" fmla="val 136060"/>
              <a:gd name="adj5" fmla="val 123942"/>
              <a:gd name="adj6" fmla="val 86907"/>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Ovale 12">
            <a:extLst>
              <a:ext uri="{FF2B5EF4-FFF2-40B4-BE49-F238E27FC236}">
                <a16:creationId xmlns:a16="http://schemas.microsoft.com/office/drawing/2014/main" id="{BB3E2C49-1495-4729-8F74-56EABC6E5F79}"/>
              </a:ext>
            </a:extLst>
          </p:cNvPr>
          <p:cNvSpPr/>
          <p:nvPr/>
        </p:nvSpPr>
        <p:spPr>
          <a:xfrm>
            <a:off x="4996543" y="2621635"/>
            <a:ext cx="6043748" cy="3649527"/>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llout: linea piegata 13">
            <a:extLst>
              <a:ext uri="{FF2B5EF4-FFF2-40B4-BE49-F238E27FC236}">
                <a16:creationId xmlns:a16="http://schemas.microsoft.com/office/drawing/2014/main" id="{6583F9D7-54AA-4883-AF82-3439E2B2E6AE}"/>
              </a:ext>
            </a:extLst>
          </p:cNvPr>
          <p:cNvSpPr/>
          <p:nvPr/>
        </p:nvSpPr>
        <p:spPr>
          <a:xfrm>
            <a:off x="8142515" y="3604640"/>
            <a:ext cx="1746068" cy="627726"/>
          </a:xfrm>
          <a:prstGeom prst="borderCallout2">
            <a:avLst>
              <a:gd name="adj1" fmla="val 49204"/>
              <a:gd name="adj2" fmla="val 100245"/>
              <a:gd name="adj3" fmla="val 49007"/>
              <a:gd name="adj4" fmla="val 136060"/>
              <a:gd name="adj5" fmla="val -142424"/>
              <a:gd name="adj6" fmla="val 48503"/>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15" name="Ovale 14">
            <a:extLst>
              <a:ext uri="{FF2B5EF4-FFF2-40B4-BE49-F238E27FC236}">
                <a16:creationId xmlns:a16="http://schemas.microsoft.com/office/drawing/2014/main" id="{F82FD006-97AA-4E30-8CC8-B97B45123613}"/>
              </a:ext>
            </a:extLst>
          </p:cNvPr>
          <p:cNvSpPr/>
          <p:nvPr/>
        </p:nvSpPr>
        <p:spPr>
          <a:xfrm>
            <a:off x="5425268" y="3841979"/>
            <a:ext cx="1341464" cy="1208838"/>
          </a:xfrm>
          <a:prstGeom prst="ellipse">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Callout: linea piegata 15">
            <a:extLst>
              <a:ext uri="{FF2B5EF4-FFF2-40B4-BE49-F238E27FC236}">
                <a16:creationId xmlns:a16="http://schemas.microsoft.com/office/drawing/2014/main" id="{DCB3CD2D-1D80-4F85-8B63-29EE326D9653}"/>
              </a:ext>
            </a:extLst>
          </p:cNvPr>
          <p:cNvSpPr/>
          <p:nvPr/>
        </p:nvSpPr>
        <p:spPr>
          <a:xfrm>
            <a:off x="8530046" y="4937901"/>
            <a:ext cx="1746068" cy="627726"/>
          </a:xfrm>
          <a:prstGeom prst="borderCallout2">
            <a:avLst>
              <a:gd name="adj1" fmla="val -2127"/>
              <a:gd name="adj2" fmla="val 45382"/>
              <a:gd name="adj3" fmla="val -56429"/>
              <a:gd name="adj4" fmla="val 42794"/>
              <a:gd name="adj5" fmla="val -61029"/>
              <a:gd name="adj6" fmla="val -98623"/>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17" name="Titolo 1">
            <a:extLst>
              <a:ext uri="{FF2B5EF4-FFF2-40B4-BE49-F238E27FC236}">
                <a16:creationId xmlns:a16="http://schemas.microsoft.com/office/drawing/2014/main" id="{F1D065BC-9149-4F79-9671-97CC5CCBBCC4}"/>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POSSIBILI ATTIVITA’</a:t>
            </a:r>
          </a:p>
        </p:txBody>
      </p:sp>
    </p:spTree>
    <p:extLst>
      <p:ext uri="{BB962C8B-B14F-4D97-AF65-F5344CB8AC3E}">
        <p14:creationId xmlns:p14="http://schemas.microsoft.com/office/powerpoint/2010/main" val="2784194925"/>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120</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5" name="Callout: linea piegata 14">
            <a:extLst>
              <a:ext uri="{FF2B5EF4-FFF2-40B4-BE49-F238E27FC236}">
                <a16:creationId xmlns:a16="http://schemas.microsoft.com/office/drawing/2014/main" id="{22CF1706-5991-4AFF-ABFF-DB07F3AFD6DF}"/>
              </a:ext>
            </a:extLst>
          </p:cNvPr>
          <p:cNvSpPr/>
          <p:nvPr/>
        </p:nvSpPr>
        <p:spPr>
          <a:xfrm>
            <a:off x="948833" y="2884529"/>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28" name="CasellaDiTesto 27">
            <a:extLst>
              <a:ext uri="{FF2B5EF4-FFF2-40B4-BE49-F238E27FC236}">
                <a16:creationId xmlns:a16="http://schemas.microsoft.com/office/drawing/2014/main" id="{12E95896-C6EB-4719-8041-D43C95DDFBC3}"/>
              </a:ext>
            </a:extLst>
          </p:cNvPr>
          <p:cNvSpPr txBox="1"/>
          <p:nvPr/>
        </p:nvSpPr>
        <p:spPr>
          <a:xfrm>
            <a:off x="547267" y="2980337"/>
            <a:ext cx="296092" cy="369332"/>
          </a:xfrm>
          <a:prstGeom prst="rect">
            <a:avLst/>
          </a:prstGeom>
          <a:noFill/>
          <a:ln>
            <a:solidFill>
              <a:schemeClr val="tx1"/>
            </a:solidFill>
          </a:ln>
        </p:spPr>
        <p:txBody>
          <a:bodyPr wrap="square" rtlCol="0">
            <a:spAutoFit/>
          </a:bodyPr>
          <a:lstStyle/>
          <a:p>
            <a:r>
              <a:rPr lang="it-IT" dirty="0"/>
              <a:t>2</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27636" y="1036504"/>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Tree>
    <p:extLst>
      <p:ext uri="{BB962C8B-B14F-4D97-AF65-F5344CB8AC3E}">
        <p14:creationId xmlns:p14="http://schemas.microsoft.com/office/powerpoint/2010/main" val="1606104194"/>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121</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5" name="Callout: linea piegata 14">
            <a:extLst>
              <a:ext uri="{FF2B5EF4-FFF2-40B4-BE49-F238E27FC236}">
                <a16:creationId xmlns:a16="http://schemas.microsoft.com/office/drawing/2014/main" id="{22CF1706-5991-4AFF-ABFF-DB07F3AFD6DF}"/>
              </a:ext>
            </a:extLst>
          </p:cNvPr>
          <p:cNvSpPr/>
          <p:nvPr/>
        </p:nvSpPr>
        <p:spPr>
          <a:xfrm>
            <a:off x="948833" y="1793773"/>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28" name="CasellaDiTesto 27">
            <a:extLst>
              <a:ext uri="{FF2B5EF4-FFF2-40B4-BE49-F238E27FC236}">
                <a16:creationId xmlns:a16="http://schemas.microsoft.com/office/drawing/2014/main" id="{12E95896-C6EB-4719-8041-D43C95DDFBC3}"/>
              </a:ext>
            </a:extLst>
          </p:cNvPr>
          <p:cNvSpPr txBox="1"/>
          <p:nvPr/>
        </p:nvSpPr>
        <p:spPr>
          <a:xfrm>
            <a:off x="547267" y="1889581"/>
            <a:ext cx="296092" cy="369332"/>
          </a:xfrm>
          <a:prstGeom prst="rect">
            <a:avLst/>
          </a:prstGeom>
          <a:noFill/>
          <a:ln>
            <a:solidFill>
              <a:schemeClr val="tx1"/>
            </a:solidFill>
          </a:ln>
        </p:spPr>
        <p:txBody>
          <a:bodyPr wrap="square" rtlCol="0">
            <a:spAutoFit/>
          </a:bodyPr>
          <a:lstStyle/>
          <a:p>
            <a:r>
              <a:rPr lang="it-IT" dirty="0"/>
              <a:t>2</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27636" y="1036504"/>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2" name="CasellaDiTesto 1">
            <a:extLst>
              <a:ext uri="{FF2B5EF4-FFF2-40B4-BE49-F238E27FC236}">
                <a16:creationId xmlns:a16="http://schemas.microsoft.com/office/drawing/2014/main" id="{C7ACFD58-6792-48E2-B30A-845C95E371EF}"/>
              </a:ext>
            </a:extLst>
          </p:cNvPr>
          <p:cNvSpPr txBox="1"/>
          <p:nvPr/>
        </p:nvSpPr>
        <p:spPr>
          <a:xfrm>
            <a:off x="843360" y="2784143"/>
            <a:ext cx="10743590" cy="3970318"/>
          </a:xfrm>
          <a:prstGeom prst="rect">
            <a:avLst/>
          </a:prstGeom>
          <a:noFill/>
        </p:spPr>
        <p:txBody>
          <a:bodyPr wrap="square" rtlCol="0">
            <a:spAutoFit/>
          </a:bodyPr>
          <a:lstStyle/>
          <a:p>
            <a:r>
              <a:rPr lang="it-IT" sz="2800" dirty="0" err="1"/>
              <a:t>D.Lgs.</a:t>
            </a:r>
            <a:r>
              <a:rPr lang="it-IT" sz="2800" dirty="0"/>
              <a:t> n° 139/2006 - Art. 16. Procedure di prevenzione incendi</a:t>
            </a:r>
          </a:p>
          <a:p>
            <a:pPr marL="514350" indent="-514350" algn="just">
              <a:buFont typeface="+mj-lt"/>
              <a:buAutoNum type="arabicPeriod" startAt="5"/>
            </a:pPr>
            <a:r>
              <a:rPr lang="it-IT" sz="2800" dirty="0"/>
              <a:t>Qualora l'esito del procedimento rilevi la mancanza dei requisiti previsti dalle norme tecniche di prevenzione incendi, il comando adotta le </a:t>
            </a:r>
            <a:r>
              <a:rPr lang="it-IT" sz="2800" dirty="0">
                <a:highlight>
                  <a:srgbClr val="FF0000"/>
                </a:highlight>
              </a:rPr>
              <a:t>misure urgenti </a:t>
            </a:r>
            <a:r>
              <a:rPr lang="it-IT" sz="2800" dirty="0"/>
              <a:t>anche ripristinatorie di messa in sicurezza dando comunicazione dell'esito degli accertamenti effettuati ai soggetti interessati, al sindaco, al prefetto e alle altre autorità competenti, ai fini degli </a:t>
            </a:r>
            <a:r>
              <a:rPr lang="it-IT" sz="2800" dirty="0">
                <a:highlight>
                  <a:srgbClr val="FF0000"/>
                </a:highlight>
              </a:rPr>
              <a:t>atti e delle determinazioni </a:t>
            </a:r>
            <a:r>
              <a:rPr lang="it-IT" sz="2800" dirty="0"/>
              <a:t>da adottare nei rispettivi ambiti di competenza. </a:t>
            </a:r>
            <a:r>
              <a:rPr lang="it-IT" sz="2800" u="sng" dirty="0"/>
              <a:t>Le determinazioni assunte dal comando sono atti definitivi.  </a:t>
            </a:r>
          </a:p>
        </p:txBody>
      </p:sp>
    </p:spTree>
    <p:extLst>
      <p:ext uri="{BB962C8B-B14F-4D97-AF65-F5344CB8AC3E}">
        <p14:creationId xmlns:p14="http://schemas.microsoft.com/office/powerpoint/2010/main" val="2016637005"/>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122</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5" name="Callout: linea piegata 14">
            <a:extLst>
              <a:ext uri="{FF2B5EF4-FFF2-40B4-BE49-F238E27FC236}">
                <a16:creationId xmlns:a16="http://schemas.microsoft.com/office/drawing/2014/main" id="{22CF1706-5991-4AFF-ABFF-DB07F3AFD6DF}"/>
              </a:ext>
            </a:extLst>
          </p:cNvPr>
          <p:cNvSpPr/>
          <p:nvPr/>
        </p:nvSpPr>
        <p:spPr>
          <a:xfrm>
            <a:off x="948833" y="1793773"/>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28" name="CasellaDiTesto 27">
            <a:extLst>
              <a:ext uri="{FF2B5EF4-FFF2-40B4-BE49-F238E27FC236}">
                <a16:creationId xmlns:a16="http://schemas.microsoft.com/office/drawing/2014/main" id="{12E95896-C6EB-4719-8041-D43C95DDFBC3}"/>
              </a:ext>
            </a:extLst>
          </p:cNvPr>
          <p:cNvSpPr txBox="1"/>
          <p:nvPr/>
        </p:nvSpPr>
        <p:spPr>
          <a:xfrm>
            <a:off x="547267" y="1889581"/>
            <a:ext cx="296092" cy="369332"/>
          </a:xfrm>
          <a:prstGeom prst="rect">
            <a:avLst/>
          </a:prstGeom>
          <a:noFill/>
          <a:ln>
            <a:solidFill>
              <a:schemeClr val="tx1"/>
            </a:solidFill>
          </a:ln>
        </p:spPr>
        <p:txBody>
          <a:bodyPr wrap="square" rtlCol="0">
            <a:spAutoFit/>
          </a:bodyPr>
          <a:lstStyle/>
          <a:p>
            <a:r>
              <a:rPr lang="it-IT" dirty="0"/>
              <a:t>2</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27636" y="1036504"/>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2" name="CasellaDiTesto 1">
            <a:extLst>
              <a:ext uri="{FF2B5EF4-FFF2-40B4-BE49-F238E27FC236}">
                <a16:creationId xmlns:a16="http://schemas.microsoft.com/office/drawing/2014/main" id="{C7ACFD58-6792-48E2-B30A-845C95E371EF}"/>
              </a:ext>
            </a:extLst>
          </p:cNvPr>
          <p:cNvSpPr txBox="1"/>
          <p:nvPr/>
        </p:nvSpPr>
        <p:spPr>
          <a:xfrm>
            <a:off x="843360" y="2784143"/>
            <a:ext cx="10743590" cy="3970318"/>
          </a:xfrm>
          <a:prstGeom prst="rect">
            <a:avLst/>
          </a:prstGeom>
          <a:noFill/>
        </p:spPr>
        <p:txBody>
          <a:bodyPr wrap="square" rtlCol="0">
            <a:spAutoFit/>
          </a:bodyPr>
          <a:lstStyle/>
          <a:p>
            <a:r>
              <a:rPr lang="it-IT" sz="2800" dirty="0" err="1"/>
              <a:t>D.Lgs.</a:t>
            </a:r>
            <a:r>
              <a:rPr lang="it-IT" sz="2800" dirty="0"/>
              <a:t> n° 139/2006 - Art. 16. Procedure di prevenzione incendi</a:t>
            </a:r>
          </a:p>
          <a:p>
            <a:pPr marL="514350" indent="-514350" algn="just">
              <a:buFont typeface="+mj-lt"/>
              <a:buAutoNum type="arabicPeriod" startAt="5"/>
            </a:pPr>
            <a:r>
              <a:rPr lang="it-IT" sz="2800" dirty="0"/>
              <a:t>Qualora l'esito del procedimento rilevi la mancanza dei requisiti previsti dalle norme tecniche di prevenzione incendi, il comando adotta le </a:t>
            </a:r>
            <a:r>
              <a:rPr lang="it-IT" sz="2800" dirty="0">
                <a:highlight>
                  <a:srgbClr val="FF0000"/>
                </a:highlight>
              </a:rPr>
              <a:t>misure urgenti </a:t>
            </a:r>
            <a:r>
              <a:rPr lang="it-IT" sz="2800" dirty="0"/>
              <a:t>anche ripristinatorie di messa in sicurezza dando comunicazione dell'esito degli accertamenti effettuati ai soggetti interessati, al sindaco, al prefetto e alle altre autorità competenti, ai fini degli </a:t>
            </a:r>
            <a:r>
              <a:rPr lang="it-IT" sz="2800" dirty="0">
                <a:highlight>
                  <a:srgbClr val="FF0000"/>
                </a:highlight>
              </a:rPr>
              <a:t>atti e delle determinazioni </a:t>
            </a:r>
            <a:r>
              <a:rPr lang="it-IT" sz="2800" dirty="0"/>
              <a:t>da adottare nei rispettivi ambiti di competenza. </a:t>
            </a:r>
            <a:r>
              <a:rPr lang="it-IT" sz="2800" u="sng" dirty="0"/>
              <a:t>Le determinazioni assunte dal comando sono atti definitivi.  </a:t>
            </a:r>
          </a:p>
        </p:txBody>
      </p:sp>
      <p:sp>
        <p:nvSpPr>
          <p:cNvPr id="9" name="CasellaDiTesto 8">
            <a:extLst>
              <a:ext uri="{FF2B5EF4-FFF2-40B4-BE49-F238E27FC236}">
                <a16:creationId xmlns:a16="http://schemas.microsoft.com/office/drawing/2014/main" id="{D2EDFD9B-5195-46EA-B311-C98A3ED8E081}"/>
              </a:ext>
            </a:extLst>
          </p:cNvPr>
          <p:cNvSpPr txBox="1"/>
          <p:nvPr/>
        </p:nvSpPr>
        <p:spPr>
          <a:xfrm>
            <a:off x="784745" y="1168657"/>
            <a:ext cx="10488987" cy="5205720"/>
          </a:xfrm>
          <a:prstGeom prst="rect">
            <a:avLst/>
          </a:prstGeom>
          <a:solidFill>
            <a:schemeClr val="bg1"/>
          </a:solidFill>
          <a:ln w="76200">
            <a:solidFill>
              <a:srgbClr val="00B0F0"/>
            </a:solidFill>
          </a:ln>
        </p:spPr>
        <p:txBody>
          <a:bodyPr wrap="square" rtlCol="0">
            <a:spAutoFit/>
          </a:bodyPr>
          <a:lstStyle/>
          <a:p>
            <a:pPr marL="457200" indent="-457200" algn="ctr">
              <a:buFont typeface="+mj-lt"/>
              <a:buAutoNum type="arabicPeriod"/>
            </a:pPr>
            <a:r>
              <a:rPr lang="it-IT" sz="2400" b="1" dirty="0" err="1"/>
              <a:t>D.Lgs.</a:t>
            </a:r>
            <a:r>
              <a:rPr lang="it-IT" sz="2400" b="1" dirty="0"/>
              <a:t> n° 267/2000</a:t>
            </a:r>
          </a:p>
          <a:p>
            <a:pPr marL="457200" indent="-457200" algn="ctr">
              <a:buFont typeface="+mj-lt"/>
              <a:buAutoNum type="arabicPeriod"/>
            </a:pPr>
            <a:r>
              <a:rPr lang="it-IT" sz="2400" dirty="0"/>
              <a:t>Testo unico delle leggi sull'ordinamento degli enti locali</a:t>
            </a:r>
          </a:p>
          <a:p>
            <a:pPr marL="457200" indent="-457200" algn="ctr">
              <a:buFont typeface="+mj-lt"/>
              <a:buAutoNum type="arabicPeriod"/>
            </a:pPr>
            <a:endParaRPr lang="it-IT" sz="2400" b="1" dirty="0"/>
          </a:p>
          <a:p>
            <a:pPr algn="ctr"/>
            <a:r>
              <a:rPr lang="it-IT" sz="2400" dirty="0"/>
              <a:t>Art. 54 (Attribuzioni del sindaco nelle funzioni di competenza statale)</a:t>
            </a:r>
          </a:p>
          <a:p>
            <a:pPr marL="457200" indent="-457200" algn="just">
              <a:buFont typeface="+mj-lt"/>
              <a:buAutoNum type="arabicPeriod"/>
            </a:pPr>
            <a:endParaRPr lang="it-IT" sz="2400" dirty="0"/>
          </a:p>
          <a:p>
            <a:pPr marL="457200" indent="-457200" algn="just">
              <a:lnSpc>
                <a:spcPct val="150000"/>
              </a:lnSpc>
              <a:buFont typeface="+mj-lt"/>
              <a:buAutoNum type="arabicPeriod" startAt="4"/>
            </a:pPr>
            <a:r>
              <a:rPr lang="it-IT" sz="2400" dirty="0"/>
              <a:t>Il sindaco, quale ufficiale del Governo, adotta con atto motivato </a:t>
            </a:r>
            <a:r>
              <a:rPr lang="it-IT" sz="2400" dirty="0">
                <a:highlight>
                  <a:srgbClr val="00FFFF"/>
                </a:highlight>
              </a:rPr>
              <a:t>provvedimenti, anche contingibili e urgenti</a:t>
            </a:r>
            <a:r>
              <a:rPr lang="it-IT" sz="2400" dirty="0"/>
              <a:t> nel rispetto dei principi generali dell'ordinamento, al fine di prevenire e di eliminare gravi pericoli che minacciano l'incolumità pubblica e la sicurezza urbana. I provvedimenti di cui al presente comma sono preventivamente comunicati al prefetto anche ai fini della predisposizione degli strumenti ritenuti necessari alla loro attuazione. </a:t>
            </a:r>
          </a:p>
        </p:txBody>
      </p:sp>
    </p:spTree>
    <p:extLst>
      <p:ext uri="{BB962C8B-B14F-4D97-AF65-F5344CB8AC3E}">
        <p14:creationId xmlns:p14="http://schemas.microsoft.com/office/powerpoint/2010/main" val="2532774364"/>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948833" y="1793773"/>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468170" y="1827773"/>
            <a:ext cx="296092" cy="369332"/>
          </a:xfrm>
          <a:prstGeom prst="rect">
            <a:avLst/>
          </a:prstGeom>
          <a:noFill/>
          <a:ln>
            <a:solidFill>
              <a:schemeClr val="tx1"/>
            </a:solidFill>
          </a:ln>
        </p:spPr>
        <p:txBody>
          <a:bodyPr wrap="square" rtlCol="0">
            <a:spAutoFit/>
          </a:bodyPr>
          <a:lstStyle/>
          <a:p>
            <a:r>
              <a:rPr lang="it-IT" dirty="0"/>
              <a:t>3</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27636" y="1036504"/>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Tree>
    <p:extLst>
      <p:ext uri="{BB962C8B-B14F-4D97-AF65-F5344CB8AC3E}">
        <p14:creationId xmlns:p14="http://schemas.microsoft.com/office/powerpoint/2010/main" val="1845921570"/>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F6C874A2-B507-47D8-A0C0-A28C52A2344A}"/>
              </a:ext>
            </a:extLst>
          </p:cNvPr>
          <p:cNvSpPr>
            <a:spLocks noGrp="1"/>
          </p:cNvSpPr>
          <p:nvPr>
            <p:ph type="sldNum" sz="quarter" idx="12"/>
          </p:nvPr>
        </p:nvSpPr>
        <p:spPr/>
        <p:txBody>
          <a:bodyPr/>
          <a:lstStyle/>
          <a:p>
            <a:fld id="{20BC09BD-C192-4C13-99F3-8440AAC3A9E2}" type="slidenum">
              <a:rPr lang="it-IT" smtClean="0"/>
              <a:t>124</a:t>
            </a:fld>
            <a:endParaRPr lang="it-IT"/>
          </a:p>
        </p:txBody>
      </p:sp>
      <p:pic>
        <p:nvPicPr>
          <p:cNvPr id="3" name="Immagine 2">
            <a:extLst>
              <a:ext uri="{FF2B5EF4-FFF2-40B4-BE49-F238E27FC236}">
                <a16:creationId xmlns:a16="http://schemas.microsoft.com/office/drawing/2014/main" id="{7FE7A72F-94E3-4FFB-AC11-E963270432F8}"/>
              </a:ext>
            </a:extLst>
          </p:cNvPr>
          <p:cNvPicPr>
            <a:picLocks noChangeAspect="1"/>
          </p:cNvPicPr>
          <p:nvPr/>
        </p:nvPicPr>
        <p:blipFill rotWithShape="1">
          <a:blip r:embed="rId2"/>
          <a:srcRect l="50000" t="22646" r="30833" b="7294"/>
          <a:stretch/>
        </p:blipFill>
        <p:spPr>
          <a:xfrm>
            <a:off x="5532516" y="98330"/>
            <a:ext cx="3222755" cy="6623144"/>
          </a:xfrm>
          <a:prstGeom prst="rect">
            <a:avLst/>
          </a:prstGeom>
        </p:spPr>
      </p:pic>
      <p:pic>
        <p:nvPicPr>
          <p:cNvPr id="4" name="Immagine 3">
            <a:extLst>
              <a:ext uri="{FF2B5EF4-FFF2-40B4-BE49-F238E27FC236}">
                <a16:creationId xmlns:a16="http://schemas.microsoft.com/office/drawing/2014/main" id="{E33EE890-2C69-4101-8AAE-8EB3C0FC2D50}"/>
              </a:ext>
            </a:extLst>
          </p:cNvPr>
          <p:cNvPicPr>
            <a:picLocks noChangeAspect="1"/>
          </p:cNvPicPr>
          <p:nvPr/>
        </p:nvPicPr>
        <p:blipFill rotWithShape="1">
          <a:blip r:embed="rId3"/>
          <a:srcRect l="51904" t="27262" r="34524" b="20246"/>
          <a:stretch/>
        </p:blipFill>
        <p:spPr>
          <a:xfrm>
            <a:off x="8899942" y="107015"/>
            <a:ext cx="3041686" cy="6614459"/>
          </a:xfrm>
          <a:prstGeom prst="rect">
            <a:avLst/>
          </a:prstGeom>
        </p:spPr>
      </p:pic>
      <p:pic>
        <p:nvPicPr>
          <p:cNvPr id="5" name="Immagine 4">
            <a:extLst>
              <a:ext uri="{FF2B5EF4-FFF2-40B4-BE49-F238E27FC236}">
                <a16:creationId xmlns:a16="http://schemas.microsoft.com/office/drawing/2014/main" id="{D4B45A7A-BA5E-42CF-95B1-695B924FBFE6}"/>
              </a:ext>
            </a:extLst>
          </p:cNvPr>
          <p:cNvPicPr>
            <a:picLocks noChangeAspect="1"/>
          </p:cNvPicPr>
          <p:nvPr/>
        </p:nvPicPr>
        <p:blipFill rotWithShape="1">
          <a:blip r:embed="rId4"/>
          <a:srcRect l="49047" t="28561" r="32025" b="5163"/>
          <a:stretch/>
        </p:blipFill>
        <p:spPr>
          <a:xfrm>
            <a:off x="1947586" y="98330"/>
            <a:ext cx="3512595" cy="6623144"/>
          </a:xfrm>
          <a:prstGeom prst="rect">
            <a:avLst/>
          </a:prstGeom>
        </p:spPr>
      </p:pic>
      <p:pic>
        <p:nvPicPr>
          <p:cNvPr id="6" name="Immagine 5">
            <a:extLst>
              <a:ext uri="{FF2B5EF4-FFF2-40B4-BE49-F238E27FC236}">
                <a16:creationId xmlns:a16="http://schemas.microsoft.com/office/drawing/2014/main" id="{F8786506-86E5-4E59-B495-F84D42981D05}"/>
              </a:ext>
            </a:extLst>
          </p:cNvPr>
          <p:cNvPicPr>
            <a:picLocks noChangeAspect="1"/>
          </p:cNvPicPr>
          <p:nvPr/>
        </p:nvPicPr>
        <p:blipFill rotWithShape="1">
          <a:blip r:embed="rId5"/>
          <a:srcRect l="50315" t="22515" r="31210" b="69029"/>
          <a:stretch/>
        </p:blipFill>
        <p:spPr>
          <a:xfrm>
            <a:off x="5589866" y="3110368"/>
            <a:ext cx="3092834" cy="637263"/>
          </a:xfrm>
          <a:prstGeom prst="rect">
            <a:avLst/>
          </a:prstGeom>
        </p:spPr>
      </p:pic>
      <p:sp>
        <p:nvSpPr>
          <p:cNvPr id="7" name="Rettangolo 6">
            <a:extLst>
              <a:ext uri="{FF2B5EF4-FFF2-40B4-BE49-F238E27FC236}">
                <a16:creationId xmlns:a16="http://schemas.microsoft.com/office/drawing/2014/main" id="{83313DEF-4C55-4091-8542-77BED1E9725A}"/>
              </a:ext>
            </a:extLst>
          </p:cNvPr>
          <p:cNvSpPr/>
          <p:nvPr/>
        </p:nvSpPr>
        <p:spPr>
          <a:xfrm>
            <a:off x="5419725" y="107015"/>
            <a:ext cx="134914" cy="66144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00688104-DCFC-4C69-8B1C-DE0734CAB607}"/>
              </a:ext>
            </a:extLst>
          </p:cNvPr>
          <p:cNvSpPr/>
          <p:nvPr/>
        </p:nvSpPr>
        <p:spPr>
          <a:xfrm>
            <a:off x="8693624" y="98328"/>
            <a:ext cx="245660" cy="66526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ttangolo 8">
            <a:extLst>
              <a:ext uri="{FF2B5EF4-FFF2-40B4-BE49-F238E27FC236}">
                <a16:creationId xmlns:a16="http://schemas.microsoft.com/office/drawing/2014/main" id="{C9D9B267-BE7C-4CCD-A36F-D9B40F396666}"/>
              </a:ext>
            </a:extLst>
          </p:cNvPr>
          <p:cNvSpPr/>
          <p:nvPr/>
        </p:nvSpPr>
        <p:spPr>
          <a:xfrm>
            <a:off x="11823594" y="98329"/>
            <a:ext cx="276225" cy="67549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a:extLst>
              <a:ext uri="{FF2B5EF4-FFF2-40B4-BE49-F238E27FC236}">
                <a16:creationId xmlns:a16="http://schemas.microsoft.com/office/drawing/2014/main" id="{23860627-8624-4DA5-B0C4-4426E6CFFF93}"/>
              </a:ext>
            </a:extLst>
          </p:cNvPr>
          <p:cNvSpPr/>
          <p:nvPr/>
        </p:nvSpPr>
        <p:spPr>
          <a:xfrm>
            <a:off x="1859784" y="136527"/>
            <a:ext cx="185128" cy="67214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93B56F0C-A08F-4305-A778-C13C6966BA55}"/>
              </a:ext>
            </a:extLst>
          </p:cNvPr>
          <p:cNvSpPr/>
          <p:nvPr/>
        </p:nvSpPr>
        <p:spPr>
          <a:xfrm>
            <a:off x="2005013" y="71032"/>
            <a:ext cx="3414712" cy="588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A01B7D9B-10B0-47A2-B7B7-02670E767197}"/>
              </a:ext>
            </a:extLst>
          </p:cNvPr>
          <p:cNvSpPr/>
          <p:nvPr/>
        </p:nvSpPr>
        <p:spPr>
          <a:xfrm>
            <a:off x="5638800" y="68910"/>
            <a:ext cx="6184793"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a:extLst>
              <a:ext uri="{FF2B5EF4-FFF2-40B4-BE49-F238E27FC236}">
                <a16:creationId xmlns:a16="http://schemas.microsoft.com/office/drawing/2014/main" id="{346DF339-D3A1-4583-AEAF-DF1D8764090C}"/>
              </a:ext>
            </a:extLst>
          </p:cNvPr>
          <p:cNvSpPr/>
          <p:nvPr/>
        </p:nvSpPr>
        <p:spPr>
          <a:xfrm rot="16200000">
            <a:off x="-1378855" y="3275463"/>
            <a:ext cx="4908562" cy="63726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err="1">
                <a:solidFill>
                  <a:schemeClr val="bg1"/>
                </a:solidFill>
                <a:effectLst>
                  <a:outerShdw blurRad="38100" dist="38100" dir="2700000" algn="tl">
                    <a:srgbClr val="000000">
                      <a:alpha val="43137"/>
                    </a:srgbClr>
                  </a:outerShdw>
                </a:effectLst>
              </a:rPr>
              <a:t>D.Lgs.</a:t>
            </a:r>
            <a:r>
              <a:rPr lang="it-IT" sz="3200" b="1" dirty="0">
                <a:solidFill>
                  <a:schemeClr val="bg1"/>
                </a:solidFill>
                <a:effectLst>
                  <a:outerShdw blurRad="38100" dist="38100" dir="2700000" algn="tl">
                    <a:srgbClr val="000000">
                      <a:alpha val="43137"/>
                    </a:srgbClr>
                  </a:outerShdw>
                </a:effectLst>
              </a:rPr>
              <a:t> N°81/2008</a:t>
            </a:r>
          </a:p>
        </p:txBody>
      </p:sp>
    </p:spTree>
    <p:extLst>
      <p:ext uri="{BB962C8B-B14F-4D97-AF65-F5344CB8AC3E}">
        <p14:creationId xmlns:p14="http://schemas.microsoft.com/office/powerpoint/2010/main" val="688797290"/>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49532" cy="1143109"/>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948834" y="1143109"/>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468171" y="1177109"/>
            <a:ext cx="296092" cy="369332"/>
          </a:xfrm>
          <a:prstGeom prst="rect">
            <a:avLst/>
          </a:prstGeom>
          <a:noFill/>
          <a:ln>
            <a:solidFill>
              <a:schemeClr val="tx1"/>
            </a:solidFill>
          </a:ln>
        </p:spPr>
        <p:txBody>
          <a:bodyPr wrap="square" rtlCol="0">
            <a:spAutoFit/>
          </a:bodyPr>
          <a:lstStyle/>
          <a:p>
            <a:r>
              <a:rPr lang="it-IT" dirty="0"/>
              <a:t>3</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71179" y="780362"/>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Tree>
    <p:extLst>
      <p:ext uri="{BB962C8B-B14F-4D97-AF65-F5344CB8AC3E}">
        <p14:creationId xmlns:p14="http://schemas.microsoft.com/office/powerpoint/2010/main" val="3533388072"/>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49532" cy="1143109"/>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948834" y="1143109"/>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468171" y="1177109"/>
            <a:ext cx="296092" cy="369332"/>
          </a:xfrm>
          <a:prstGeom prst="rect">
            <a:avLst/>
          </a:prstGeom>
          <a:noFill/>
          <a:ln>
            <a:solidFill>
              <a:schemeClr val="tx1"/>
            </a:solidFill>
          </a:ln>
        </p:spPr>
        <p:txBody>
          <a:bodyPr wrap="square" rtlCol="0">
            <a:spAutoFit/>
          </a:bodyPr>
          <a:lstStyle/>
          <a:p>
            <a:r>
              <a:rPr lang="it-IT" dirty="0"/>
              <a:t>3</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71179" y="780362"/>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2" name="CasellaDiTesto 1">
            <a:extLst>
              <a:ext uri="{FF2B5EF4-FFF2-40B4-BE49-F238E27FC236}">
                <a16:creationId xmlns:a16="http://schemas.microsoft.com/office/drawing/2014/main" id="{C2F2BF23-3B30-4751-B8D2-963ABA806BF2}"/>
              </a:ext>
            </a:extLst>
          </p:cNvPr>
          <p:cNvSpPr txBox="1"/>
          <p:nvPr/>
        </p:nvSpPr>
        <p:spPr>
          <a:xfrm>
            <a:off x="468170" y="2251019"/>
            <a:ext cx="11244859" cy="1754326"/>
          </a:xfrm>
          <a:prstGeom prst="rect">
            <a:avLst/>
          </a:prstGeom>
          <a:noFill/>
          <a:ln>
            <a:solidFill>
              <a:schemeClr val="tx1"/>
            </a:solidFill>
          </a:ln>
        </p:spPr>
        <p:txBody>
          <a:bodyPr wrap="square" rtlCol="0">
            <a:spAutoFit/>
          </a:bodyPr>
          <a:lstStyle/>
          <a:p>
            <a:pPr algn="ctr"/>
            <a:r>
              <a:rPr lang="it-IT" b="1" i="1" dirty="0" err="1"/>
              <a:t>D.Lgs.</a:t>
            </a:r>
            <a:r>
              <a:rPr lang="it-IT" b="1" i="1" dirty="0"/>
              <a:t> N° 81/2008 - Articolo 46 - Prevenzione incendi</a:t>
            </a:r>
          </a:p>
          <a:p>
            <a:pPr algn="ctr"/>
            <a:endParaRPr lang="it-IT" b="1" i="1" dirty="0"/>
          </a:p>
          <a:p>
            <a:pPr marL="342900" indent="-342900">
              <a:buAutoNum type="arabicPeriod"/>
            </a:pPr>
            <a:r>
              <a:rPr lang="it-IT" dirty="0"/>
              <a:t>………</a:t>
            </a:r>
          </a:p>
          <a:p>
            <a:pPr marL="342900" indent="-342900">
              <a:buFont typeface="+mj-lt"/>
              <a:buAutoNum type="arabicPeriod"/>
            </a:pPr>
            <a:r>
              <a:rPr lang="it-IT" dirty="0"/>
              <a:t>Nei luoghi di lavoro soggetti al presente decreto legislativo </a:t>
            </a:r>
            <a:r>
              <a:rPr lang="it-IT" dirty="0">
                <a:highlight>
                  <a:srgbClr val="FF0000"/>
                </a:highlight>
              </a:rPr>
              <a:t>devono essere adottate idonee misure per prevenire gli incendi </a:t>
            </a:r>
            <a:r>
              <a:rPr lang="it-IT" dirty="0"/>
              <a:t>e per tutelare l’incolumità dei lavoratori.</a:t>
            </a:r>
          </a:p>
          <a:p>
            <a:pPr marL="342900" indent="-342900">
              <a:buFont typeface="+mj-lt"/>
              <a:buAutoNum type="arabicPeriod"/>
            </a:pPr>
            <a:r>
              <a:rPr lang="it-IT" dirty="0"/>
              <a:t>……</a:t>
            </a:r>
          </a:p>
        </p:txBody>
      </p:sp>
    </p:spTree>
    <p:extLst>
      <p:ext uri="{BB962C8B-B14F-4D97-AF65-F5344CB8AC3E}">
        <p14:creationId xmlns:p14="http://schemas.microsoft.com/office/powerpoint/2010/main" val="350006212"/>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49532" cy="1143109"/>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948834" y="1143109"/>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468171" y="1177109"/>
            <a:ext cx="296092" cy="369332"/>
          </a:xfrm>
          <a:prstGeom prst="rect">
            <a:avLst/>
          </a:prstGeom>
          <a:noFill/>
          <a:ln>
            <a:solidFill>
              <a:schemeClr val="tx1"/>
            </a:solidFill>
          </a:ln>
        </p:spPr>
        <p:txBody>
          <a:bodyPr wrap="square" rtlCol="0">
            <a:spAutoFit/>
          </a:bodyPr>
          <a:lstStyle/>
          <a:p>
            <a:r>
              <a:rPr lang="it-IT" dirty="0"/>
              <a:t>3</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71179" y="780362"/>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2" name="CasellaDiTesto 1">
            <a:extLst>
              <a:ext uri="{FF2B5EF4-FFF2-40B4-BE49-F238E27FC236}">
                <a16:creationId xmlns:a16="http://schemas.microsoft.com/office/drawing/2014/main" id="{C2F2BF23-3B30-4751-B8D2-963ABA806BF2}"/>
              </a:ext>
            </a:extLst>
          </p:cNvPr>
          <p:cNvSpPr txBox="1"/>
          <p:nvPr/>
        </p:nvSpPr>
        <p:spPr>
          <a:xfrm>
            <a:off x="468170" y="2251019"/>
            <a:ext cx="11244859" cy="1754326"/>
          </a:xfrm>
          <a:prstGeom prst="rect">
            <a:avLst/>
          </a:prstGeom>
          <a:noFill/>
          <a:ln>
            <a:solidFill>
              <a:schemeClr val="tx1"/>
            </a:solidFill>
          </a:ln>
        </p:spPr>
        <p:txBody>
          <a:bodyPr wrap="square" rtlCol="0">
            <a:spAutoFit/>
          </a:bodyPr>
          <a:lstStyle/>
          <a:p>
            <a:pPr algn="ctr"/>
            <a:r>
              <a:rPr lang="it-IT" b="1" i="1" dirty="0" err="1"/>
              <a:t>D.Lgs.</a:t>
            </a:r>
            <a:r>
              <a:rPr lang="it-IT" b="1" i="1" dirty="0"/>
              <a:t> N° 81/2008 - Articolo 46 - Prevenzione incendi</a:t>
            </a:r>
          </a:p>
          <a:p>
            <a:pPr algn="ctr"/>
            <a:endParaRPr lang="it-IT" b="1" i="1" dirty="0"/>
          </a:p>
          <a:p>
            <a:pPr marL="342900" indent="-342900">
              <a:buAutoNum type="arabicPeriod"/>
            </a:pPr>
            <a:r>
              <a:rPr lang="it-IT" dirty="0"/>
              <a:t>………</a:t>
            </a:r>
          </a:p>
          <a:p>
            <a:pPr marL="342900" indent="-342900">
              <a:buFont typeface="+mj-lt"/>
              <a:buAutoNum type="arabicPeriod"/>
            </a:pPr>
            <a:r>
              <a:rPr lang="it-IT" dirty="0"/>
              <a:t>Nei luoghi di lavoro soggetti al presente decreto legislativo </a:t>
            </a:r>
            <a:r>
              <a:rPr lang="it-IT" dirty="0">
                <a:highlight>
                  <a:srgbClr val="FF0000"/>
                </a:highlight>
              </a:rPr>
              <a:t>devono essere adottate idonee misure per prevenire gli incendi </a:t>
            </a:r>
            <a:r>
              <a:rPr lang="it-IT" dirty="0"/>
              <a:t>e per tutelare l’incolumità dei lavoratori.</a:t>
            </a:r>
          </a:p>
          <a:p>
            <a:pPr marL="342900" indent="-342900">
              <a:buFont typeface="+mj-lt"/>
              <a:buAutoNum type="arabicPeriod"/>
            </a:pPr>
            <a:r>
              <a:rPr lang="it-IT" dirty="0"/>
              <a:t>……</a:t>
            </a:r>
          </a:p>
        </p:txBody>
      </p:sp>
      <p:sp>
        <p:nvSpPr>
          <p:cNvPr id="8" name="CasellaDiTesto 7">
            <a:extLst>
              <a:ext uri="{FF2B5EF4-FFF2-40B4-BE49-F238E27FC236}">
                <a16:creationId xmlns:a16="http://schemas.microsoft.com/office/drawing/2014/main" id="{D11C247B-FD80-47CF-BEF4-4D2AE698A38D}"/>
              </a:ext>
            </a:extLst>
          </p:cNvPr>
          <p:cNvSpPr txBox="1"/>
          <p:nvPr/>
        </p:nvSpPr>
        <p:spPr>
          <a:xfrm>
            <a:off x="468170" y="4089731"/>
            <a:ext cx="11244859" cy="2585323"/>
          </a:xfrm>
          <a:prstGeom prst="rect">
            <a:avLst/>
          </a:prstGeom>
          <a:noFill/>
          <a:ln>
            <a:solidFill>
              <a:schemeClr val="tx1"/>
            </a:solidFill>
          </a:ln>
        </p:spPr>
        <p:txBody>
          <a:bodyPr wrap="square" rtlCol="0">
            <a:spAutoFit/>
          </a:bodyPr>
          <a:lstStyle/>
          <a:p>
            <a:pPr algn="ctr"/>
            <a:r>
              <a:rPr lang="it-IT" b="1" i="1" dirty="0" err="1"/>
              <a:t>D.Lgs.</a:t>
            </a:r>
            <a:r>
              <a:rPr lang="it-IT" b="1" i="1" dirty="0"/>
              <a:t> N° 81/2008 - Articolo 55 - Sanzioni per il datore di lavoro e il dirigente</a:t>
            </a:r>
          </a:p>
          <a:p>
            <a:endParaRPr lang="it-IT" i="1" dirty="0"/>
          </a:p>
          <a:p>
            <a:pPr marL="342900" indent="-342900">
              <a:buFont typeface="+mj-lt"/>
              <a:buAutoNum type="arabicPeriod" startAt="4"/>
            </a:pPr>
            <a:r>
              <a:rPr lang="it-IT" i="1" dirty="0"/>
              <a:t>…. </a:t>
            </a:r>
          </a:p>
          <a:p>
            <a:pPr marL="342900" indent="-342900">
              <a:buFont typeface="+mj-lt"/>
              <a:buAutoNum type="arabicPeriod" startAt="4"/>
            </a:pPr>
            <a:r>
              <a:rPr lang="it-IT" dirty="0"/>
              <a:t>Il datore di lavoro e il dirigente sono puniti:</a:t>
            </a:r>
          </a:p>
          <a:p>
            <a:pPr marL="800100" lvl="1" indent="-342900">
              <a:buFont typeface="+mj-lt"/>
              <a:buAutoNum type="alphaLcParenR" startAt="2"/>
            </a:pPr>
            <a:r>
              <a:rPr lang="it-IT" dirty="0"/>
              <a:t>……</a:t>
            </a:r>
          </a:p>
          <a:p>
            <a:pPr marL="800100" lvl="1" indent="-342900">
              <a:buFont typeface="+mj-lt"/>
              <a:buAutoNum type="alphaLcParenR" startAt="2"/>
            </a:pPr>
            <a:r>
              <a:rPr lang="it-IT" dirty="0"/>
              <a:t>con l’arresto da due a quattro mesi o con l’ammenda da 1.340,19 a 5.807,48 euro per la violazione dell’articolo 18, comma 1, lettere c), e), f) e q), 36, commi 1 e 2, 37, commi 1, 7, 9 e 10, 43, comma 1, lettere d) ed e-bis), </a:t>
            </a:r>
            <a:r>
              <a:rPr lang="it-IT" dirty="0">
                <a:highlight>
                  <a:srgbClr val="FF0000"/>
                </a:highlight>
              </a:rPr>
              <a:t>46, comma 2;</a:t>
            </a:r>
          </a:p>
          <a:p>
            <a:pPr marL="800100" lvl="1" indent="-342900">
              <a:buFont typeface="+mj-lt"/>
              <a:buAutoNum type="alphaLcParenR" startAt="2"/>
            </a:pPr>
            <a:r>
              <a:rPr lang="it-IT" dirty="0"/>
              <a:t>…. </a:t>
            </a:r>
          </a:p>
        </p:txBody>
      </p:sp>
    </p:spTree>
    <p:extLst>
      <p:ext uri="{BB962C8B-B14F-4D97-AF65-F5344CB8AC3E}">
        <p14:creationId xmlns:p14="http://schemas.microsoft.com/office/powerpoint/2010/main" val="4058430277"/>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49532" cy="1143109"/>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948834" y="1143109"/>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468171" y="1177109"/>
            <a:ext cx="296092" cy="369332"/>
          </a:xfrm>
          <a:prstGeom prst="rect">
            <a:avLst/>
          </a:prstGeom>
          <a:noFill/>
          <a:ln>
            <a:solidFill>
              <a:schemeClr val="tx1"/>
            </a:solidFill>
          </a:ln>
        </p:spPr>
        <p:txBody>
          <a:bodyPr wrap="square" rtlCol="0">
            <a:spAutoFit/>
          </a:bodyPr>
          <a:lstStyle/>
          <a:p>
            <a:r>
              <a:rPr lang="it-IT" dirty="0"/>
              <a:t>3</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71179" y="780362"/>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2" name="CasellaDiTesto 1">
            <a:extLst>
              <a:ext uri="{FF2B5EF4-FFF2-40B4-BE49-F238E27FC236}">
                <a16:creationId xmlns:a16="http://schemas.microsoft.com/office/drawing/2014/main" id="{C2F2BF23-3B30-4751-B8D2-963ABA806BF2}"/>
              </a:ext>
            </a:extLst>
          </p:cNvPr>
          <p:cNvSpPr txBox="1"/>
          <p:nvPr/>
        </p:nvSpPr>
        <p:spPr>
          <a:xfrm>
            <a:off x="468170" y="2251019"/>
            <a:ext cx="11244859" cy="1754326"/>
          </a:xfrm>
          <a:prstGeom prst="rect">
            <a:avLst/>
          </a:prstGeom>
          <a:noFill/>
          <a:ln>
            <a:solidFill>
              <a:schemeClr val="tx1"/>
            </a:solidFill>
          </a:ln>
        </p:spPr>
        <p:txBody>
          <a:bodyPr wrap="square" rtlCol="0">
            <a:spAutoFit/>
          </a:bodyPr>
          <a:lstStyle/>
          <a:p>
            <a:pPr algn="ctr"/>
            <a:r>
              <a:rPr lang="it-IT" b="1" i="1" dirty="0" err="1"/>
              <a:t>D.Lgs.</a:t>
            </a:r>
            <a:r>
              <a:rPr lang="it-IT" b="1" i="1" dirty="0"/>
              <a:t> N° 81/2008 - Articolo 46 - Prevenzione incendi</a:t>
            </a:r>
          </a:p>
          <a:p>
            <a:pPr algn="ctr"/>
            <a:endParaRPr lang="it-IT" b="1" i="1" dirty="0"/>
          </a:p>
          <a:p>
            <a:pPr marL="342900" indent="-342900">
              <a:buAutoNum type="arabicPeriod"/>
            </a:pPr>
            <a:r>
              <a:rPr lang="it-IT" dirty="0"/>
              <a:t>………</a:t>
            </a:r>
          </a:p>
          <a:p>
            <a:pPr marL="342900" indent="-342900">
              <a:buFont typeface="+mj-lt"/>
              <a:buAutoNum type="arabicPeriod"/>
            </a:pPr>
            <a:r>
              <a:rPr lang="it-IT" dirty="0"/>
              <a:t>Nei luoghi di lavoro soggetti al presente decreto legislativo </a:t>
            </a:r>
            <a:r>
              <a:rPr lang="it-IT" dirty="0">
                <a:highlight>
                  <a:srgbClr val="FF0000"/>
                </a:highlight>
              </a:rPr>
              <a:t>devono essere adottate idonee misure per prevenire gli incendi </a:t>
            </a:r>
            <a:r>
              <a:rPr lang="it-IT" dirty="0"/>
              <a:t>e per tutelare l’incolumità dei lavoratori.</a:t>
            </a:r>
          </a:p>
          <a:p>
            <a:pPr marL="342900" indent="-342900">
              <a:buFont typeface="+mj-lt"/>
              <a:buAutoNum type="arabicPeriod"/>
            </a:pPr>
            <a:r>
              <a:rPr lang="it-IT" dirty="0"/>
              <a:t>……</a:t>
            </a:r>
          </a:p>
        </p:txBody>
      </p:sp>
      <p:sp>
        <p:nvSpPr>
          <p:cNvPr id="8" name="CasellaDiTesto 7">
            <a:extLst>
              <a:ext uri="{FF2B5EF4-FFF2-40B4-BE49-F238E27FC236}">
                <a16:creationId xmlns:a16="http://schemas.microsoft.com/office/drawing/2014/main" id="{D11C247B-FD80-47CF-BEF4-4D2AE698A38D}"/>
              </a:ext>
            </a:extLst>
          </p:cNvPr>
          <p:cNvSpPr txBox="1"/>
          <p:nvPr/>
        </p:nvSpPr>
        <p:spPr>
          <a:xfrm>
            <a:off x="468170" y="4089731"/>
            <a:ext cx="11244859" cy="2585323"/>
          </a:xfrm>
          <a:prstGeom prst="rect">
            <a:avLst/>
          </a:prstGeom>
          <a:noFill/>
          <a:ln>
            <a:solidFill>
              <a:schemeClr val="tx1"/>
            </a:solidFill>
          </a:ln>
        </p:spPr>
        <p:txBody>
          <a:bodyPr wrap="square" rtlCol="0">
            <a:spAutoFit/>
          </a:bodyPr>
          <a:lstStyle/>
          <a:p>
            <a:pPr algn="ctr"/>
            <a:r>
              <a:rPr lang="it-IT" b="1" i="1" dirty="0" err="1"/>
              <a:t>D.Lgs.</a:t>
            </a:r>
            <a:r>
              <a:rPr lang="it-IT" b="1" i="1" dirty="0"/>
              <a:t> N° 81/2008 - Articolo 55 - Sanzioni per il datore di lavoro e il dirigente</a:t>
            </a:r>
          </a:p>
          <a:p>
            <a:endParaRPr lang="it-IT" i="1" dirty="0"/>
          </a:p>
          <a:p>
            <a:pPr marL="342900" indent="-342900">
              <a:buFont typeface="+mj-lt"/>
              <a:buAutoNum type="arabicPeriod" startAt="4"/>
            </a:pPr>
            <a:r>
              <a:rPr lang="it-IT" i="1" dirty="0"/>
              <a:t>…. </a:t>
            </a:r>
          </a:p>
          <a:p>
            <a:pPr marL="342900" indent="-342900">
              <a:buFont typeface="+mj-lt"/>
              <a:buAutoNum type="arabicPeriod" startAt="4"/>
            </a:pPr>
            <a:r>
              <a:rPr lang="it-IT" dirty="0"/>
              <a:t>Il datore di lavoro e il dirigente sono puniti:</a:t>
            </a:r>
          </a:p>
          <a:p>
            <a:pPr marL="800100" lvl="1" indent="-342900">
              <a:buFont typeface="+mj-lt"/>
              <a:buAutoNum type="alphaLcParenR" startAt="2"/>
            </a:pPr>
            <a:r>
              <a:rPr lang="it-IT" dirty="0"/>
              <a:t>……</a:t>
            </a:r>
          </a:p>
          <a:p>
            <a:pPr marL="800100" lvl="1" indent="-342900">
              <a:buFont typeface="+mj-lt"/>
              <a:buAutoNum type="alphaLcParenR" startAt="2"/>
            </a:pPr>
            <a:r>
              <a:rPr lang="it-IT" dirty="0"/>
              <a:t>con l’arresto da due a quattro mesi o con l’ammenda da 1.340,19 a 5.807,48 euro per la violazione dell’articolo 18, comma 1, lettere c), e), f) e q), 36, commi 1 e 2, 37, commi 1, 7, 9 e 10, 43, comma 1, lettere d) ed e-bis), </a:t>
            </a:r>
            <a:r>
              <a:rPr lang="it-IT" dirty="0">
                <a:highlight>
                  <a:srgbClr val="FF0000"/>
                </a:highlight>
              </a:rPr>
              <a:t>46, comma 2;</a:t>
            </a:r>
          </a:p>
          <a:p>
            <a:pPr marL="800100" lvl="1" indent="-342900">
              <a:buFont typeface="+mj-lt"/>
              <a:buAutoNum type="alphaLcParenR" startAt="2"/>
            </a:pPr>
            <a:r>
              <a:rPr lang="it-IT" dirty="0"/>
              <a:t>…. </a:t>
            </a:r>
          </a:p>
        </p:txBody>
      </p:sp>
      <p:sp>
        <p:nvSpPr>
          <p:cNvPr id="9" name="CasellaDiTesto 8">
            <a:extLst>
              <a:ext uri="{FF2B5EF4-FFF2-40B4-BE49-F238E27FC236}">
                <a16:creationId xmlns:a16="http://schemas.microsoft.com/office/drawing/2014/main" id="{3FD77FE2-05DE-4173-BC1D-E852FFF91A32}"/>
              </a:ext>
            </a:extLst>
          </p:cNvPr>
          <p:cNvSpPr txBox="1"/>
          <p:nvPr/>
        </p:nvSpPr>
        <p:spPr>
          <a:xfrm>
            <a:off x="2108361" y="2905235"/>
            <a:ext cx="8516983" cy="646331"/>
          </a:xfrm>
          <a:prstGeom prst="rect">
            <a:avLst/>
          </a:prstGeom>
          <a:solidFill>
            <a:srgbClr val="FF0000"/>
          </a:solidFill>
        </p:spPr>
        <p:txBody>
          <a:bodyPr wrap="square" rtlCol="0">
            <a:spAutoFit/>
          </a:bodyPr>
          <a:lstStyle/>
          <a:p>
            <a:r>
              <a:rPr lang="it-IT" sz="3600" b="1" dirty="0">
                <a:effectLst>
                  <a:outerShdw blurRad="38100" dist="38100" dir="2700000" algn="tl">
                    <a:srgbClr val="000000">
                      <a:alpha val="43137"/>
                    </a:srgbClr>
                  </a:outerShdw>
                </a:effectLst>
              </a:rPr>
              <a:t>SANZIONE PENALE - CONTRAVVENZIONE</a:t>
            </a:r>
          </a:p>
        </p:txBody>
      </p:sp>
    </p:spTree>
    <p:extLst>
      <p:ext uri="{BB962C8B-B14F-4D97-AF65-F5344CB8AC3E}">
        <p14:creationId xmlns:p14="http://schemas.microsoft.com/office/powerpoint/2010/main" val="3482133597"/>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49532" cy="1143109"/>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948834" y="1143109"/>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468171" y="1177109"/>
            <a:ext cx="296092" cy="369332"/>
          </a:xfrm>
          <a:prstGeom prst="rect">
            <a:avLst/>
          </a:prstGeom>
          <a:noFill/>
          <a:ln>
            <a:solidFill>
              <a:schemeClr val="tx1"/>
            </a:solidFill>
          </a:ln>
        </p:spPr>
        <p:txBody>
          <a:bodyPr wrap="square" rtlCol="0">
            <a:spAutoFit/>
          </a:bodyPr>
          <a:lstStyle/>
          <a:p>
            <a:r>
              <a:rPr lang="it-IT" dirty="0"/>
              <a:t>3</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71179" y="780362"/>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2" name="CasellaDiTesto 1">
            <a:extLst>
              <a:ext uri="{FF2B5EF4-FFF2-40B4-BE49-F238E27FC236}">
                <a16:creationId xmlns:a16="http://schemas.microsoft.com/office/drawing/2014/main" id="{C2F2BF23-3B30-4751-B8D2-963ABA806BF2}"/>
              </a:ext>
            </a:extLst>
          </p:cNvPr>
          <p:cNvSpPr txBox="1"/>
          <p:nvPr/>
        </p:nvSpPr>
        <p:spPr>
          <a:xfrm>
            <a:off x="468170" y="2251019"/>
            <a:ext cx="11244859" cy="1754326"/>
          </a:xfrm>
          <a:prstGeom prst="rect">
            <a:avLst/>
          </a:prstGeom>
          <a:noFill/>
          <a:ln>
            <a:solidFill>
              <a:schemeClr val="tx1"/>
            </a:solidFill>
          </a:ln>
        </p:spPr>
        <p:txBody>
          <a:bodyPr wrap="square" rtlCol="0">
            <a:spAutoFit/>
          </a:bodyPr>
          <a:lstStyle/>
          <a:p>
            <a:pPr algn="ctr"/>
            <a:r>
              <a:rPr lang="it-IT" b="1" i="1" dirty="0" err="1"/>
              <a:t>D.Lgs.</a:t>
            </a:r>
            <a:r>
              <a:rPr lang="it-IT" b="1" i="1" dirty="0"/>
              <a:t> N° 81/2008 - Articolo 46 - Prevenzione incendi</a:t>
            </a:r>
          </a:p>
          <a:p>
            <a:pPr algn="ctr"/>
            <a:endParaRPr lang="it-IT" b="1" i="1" dirty="0"/>
          </a:p>
          <a:p>
            <a:pPr marL="342900" indent="-342900">
              <a:buAutoNum type="arabicPeriod"/>
            </a:pPr>
            <a:r>
              <a:rPr lang="it-IT" dirty="0"/>
              <a:t>………</a:t>
            </a:r>
          </a:p>
          <a:p>
            <a:pPr marL="342900" indent="-342900">
              <a:buFont typeface="+mj-lt"/>
              <a:buAutoNum type="arabicPeriod"/>
            </a:pPr>
            <a:r>
              <a:rPr lang="it-IT" dirty="0"/>
              <a:t>Nei luoghi di lavoro soggetti al presente decreto legislativo </a:t>
            </a:r>
            <a:r>
              <a:rPr lang="it-IT" dirty="0">
                <a:highlight>
                  <a:srgbClr val="FF0000"/>
                </a:highlight>
              </a:rPr>
              <a:t>devono essere adottate idonee misure per prevenire gli incendi </a:t>
            </a:r>
            <a:r>
              <a:rPr lang="it-IT" dirty="0"/>
              <a:t>e per tutelare l’incolumità dei lavoratori.</a:t>
            </a:r>
          </a:p>
          <a:p>
            <a:pPr marL="342900" indent="-342900">
              <a:buFont typeface="+mj-lt"/>
              <a:buAutoNum type="arabicPeriod"/>
            </a:pPr>
            <a:r>
              <a:rPr lang="it-IT" dirty="0"/>
              <a:t>……</a:t>
            </a:r>
          </a:p>
        </p:txBody>
      </p:sp>
      <p:sp>
        <p:nvSpPr>
          <p:cNvPr id="8" name="CasellaDiTesto 7">
            <a:extLst>
              <a:ext uri="{FF2B5EF4-FFF2-40B4-BE49-F238E27FC236}">
                <a16:creationId xmlns:a16="http://schemas.microsoft.com/office/drawing/2014/main" id="{D11C247B-FD80-47CF-BEF4-4D2AE698A38D}"/>
              </a:ext>
            </a:extLst>
          </p:cNvPr>
          <p:cNvSpPr txBox="1"/>
          <p:nvPr/>
        </p:nvSpPr>
        <p:spPr>
          <a:xfrm>
            <a:off x="468170" y="4089731"/>
            <a:ext cx="11244859" cy="2585323"/>
          </a:xfrm>
          <a:prstGeom prst="rect">
            <a:avLst/>
          </a:prstGeom>
          <a:noFill/>
          <a:ln>
            <a:solidFill>
              <a:schemeClr val="tx1"/>
            </a:solidFill>
          </a:ln>
        </p:spPr>
        <p:txBody>
          <a:bodyPr wrap="square" rtlCol="0">
            <a:spAutoFit/>
          </a:bodyPr>
          <a:lstStyle/>
          <a:p>
            <a:pPr algn="ctr"/>
            <a:r>
              <a:rPr lang="it-IT" b="1" i="1" dirty="0" err="1"/>
              <a:t>D.Lgs.</a:t>
            </a:r>
            <a:r>
              <a:rPr lang="it-IT" b="1" i="1" dirty="0"/>
              <a:t> N° 81/2008 - Articolo 55 - Sanzioni per il datore di lavoro e il dirigente</a:t>
            </a:r>
          </a:p>
          <a:p>
            <a:endParaRPr lang="it-IT" i="1" dirty="0"/>
          </a:p>
          <a:p>
            <a:pPr marL="342900" indent="-342900">
              <a:buFont typeface="+mj-lt"/>
              <a:buAutoNum type="arabicPeriod" startAt="4"/>
            </a:pPr>
            <a:r>
              <a:rPr lang="it-IT" i="1" dirty="0"/>
              <a:t>…. </a:t>
            </a:r>
          </a:p>
          <a:p>
            <a:pPr marL="342900" indent="-342900">
              <a:buFont typeface="+mj-lt"/>
              <a:buAutoNum type="arabicPeriod" startAt="4"/>
            </a:pPr>
            <a:r>
              <a:rPr lang="it-IT" dirty="0"/>
              <a:t>Il datore di lavoro e il dirigente sono puniti:</a:t>
            </a:r>
          </a:p>
          <a:p>
            <a:pPr marL="800100" lvl="1" indent="-342900">
              <a:buFont typeface="+mj-lt"/>
              <a:buAutoNum type="alphaLcParenR" startAt="2"/>
            </a:pPr>
            <a:r>
              <a:rPr lang="it-IT" dirty="0"/>
              <a:t>……</a:t>
            </a:r>
          </a:p>
          <a:p>
            <a:pPr marL="800100" lvl="1" indent="-342900">
              <a:buFont typeface="+mj-lt"/>
              <a:buAutoNum type="alphaLcParenR" startAt="2"/>
            </a:pPr>
            <a:r>
              <a:rPr lang="it-IT" dirty="0"/>
              <a:t>con l’arresto da due a quattro mesi o con l’ammenda da 1.340,19 a 5.807,48 euro per la violazione dell’articolo 18, comma 1, lettere c), e), f) e q), 36, commi 1 e 2, 37, commi 1, 7, 9 e 10, 43, comma 1, lettere d) ed e-bis), </a:t>
            </a:r>
            <a:r>
              <a:rPr lang="it-IT" dirty="0">
                <a:highlight>
                  <a:srgbClr val="FF0000"/>
                </a:highlight>
              </a:rPr>
              <a:t>46, comma 2;</a:t>
            </a:r>
          </a:p>
          <a:p>
            <a:pPr marL="800100" lvl="1" indent="-342900">
              <a:buFont typeface="+mj-lt"/>
              <a:buAutoNum type="alphaLcParenR" startAt="2"/>
            </a:pPr>
            <a:r>
              <a:rPr lang="it-IT" dirty="0"/>
              <a:t>…. </a:t>
            </a:r>
          </a:p>
        </p:txBody>
      </p:sp>
      <p:sp>
        <p:nvSpPr>
          <p:cNvPr id="9" name="CasellaDiTesto 8">
            <a:extLst>
              <a:ext uri="{FF2B5EF4-FFF2-40B4-BE49-F238E27FC236}">
                <a16:creationId xmlns:a16="http://schemas.microsoft.com/office/drawing/2014/main" id="{3FD77FE2-05DE-4173-BC1D-E852FFF91A32}"/>
              </a:ext>
            </a:extLst>
          </p:cNvPr>
          <p:cNvSpPr txBox="1"/>
          <p:nvPr/>
        </p:nvSpPr>
        <p:spPr>
          <a:xfrm>
            <a:off x="2108361" y="2905235"/>
            <a:ext cx="8516983" cy="646331"/>
          </a:xfrm>
          <a:prstGeom prst="rect">
            <a:avLst/>
          </a:prstGeom>
          <a:solidFill>
            <a:srgbClr val="FF0000"/>
          </a:solidFill>
        </p:spPr>
        <p:txBody>
          <a:bodyPr wrap="square" rtlCol="0">
            <a:spAutoFit/>
          </a:bodyPr>
          <a:lstStyle/>
          <a:p>
            <a:r>
              <a:rPr lang="it-IT" sz="3600" b="1" dirty="0">
                <a:effectLst>
                  <a:outerShdw blurRad="38100" dist="38100" dir="2700000" algn="tl">
                    <a:srgbClr val="000000">
                      <a:alpha val="43137"/>
                    </a:srgbClr>
                  </a:outerShdw>
                </a:effectLst>
              </a:rPr>
              <a:t>SANZIONE PENALE - CONTRAVVENZIONE</a:t>
            </a:r>
          </a:p>
        </p:txBody>
      </p:sp>
      <p:sp>
        <p:nvSpPr>
          <p:cNvPr id="11" name="CasellaDiTesto 10">
            <a:extLst>
              <a:ext uri="{FF2B5EF4-FFF2-40B4-BE49-F238E27FC236}">
                <a16:creationId xmlns:a16="http://schemas.microsoft.com/office/drawing/2014/main" id="{FF72D3E1-0E62-4461-9D3F-6217AD0CFB7C}"/>
              </a:ext>
            </a:extLst>
          </p:cNvPr>
          <p:cNvSpPr txBox="1"/>
          <p:nvPr/>
        </p:nvSpPr>
        <p:spPr>
          <a:xfrm>
            <a:off x="1821867" y="3790781"/>
            <a:ext cx="9518469" cy="1015663"/>
          </a:xfrm>
          <a:prstGeom prst="rect">
            <a:avLst/>
          </a:prstGeom>
          <a:solidFill>
            <a:srgbClr val="00B0F0"/>
          </a:solidFill>
        </p:spPr>
        <p:txBody>
          <a:bodyPr wrap="square" rtlCol="0">
            <a:spAutoFit/>
          </a:bodyPr>
          <a:lstStyle/>
          <a:p>
            <a:pPr algn="ctr"/>
            <a:r>
              <a:rPr lang="it-IT" sz="6000" dirty="0"/>
              <a:t>capo II° </a:t>
            </a:r>
            <a:r>
              <a:rPr lang="it-IT" sz="6000" dirty="0" err="1"/>
              <a:t>DLgs</a:t>
            </a:r>
            <a:r>
              <a:rPr lang="it-IT" sz="6000" dirty="0"/>
              <a:t> n° 758/94</a:t>
            </a:r>
          </a:p>
        </p:txBody>
      </p:sp>
    </p:spTree>
    <p:extLst>
      <p:ext uri="{BB962C8B-B14F-4D97-AF65-F5344CB8AC3E}">
        <p14:creationId xmlns:p14="http://schemas.microsoft.com/office/powerpoint/2010/main" val="21289368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7" name="Titolo 1">
            <a:extLst>
              <a:ext uri="{FF2B5EF4-FFF2-40B4-BE49-F238E27FC236}">
                <a16:creationId xmlns:a16="http://schemas.microsoft.com/office/drawing/2014/main" id="{F1D065BC-9149-4F79-9671-97CC5CCBBCC4}"/>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POSSIBILI ATTIVITA’</a:t>
            </a:r>
          </a:p>
        </p:txBody>
      </p:sp>
      <p:sp>
        <p:nvSpPr>
          <p:cNvPr id="18" name="Segnaposto numero diapositiva 7">
            <a:extLst>
              <a:ext uri="{FF2B5EF4-FFF2-40B4-BE49-F238E27FC236}">
                <a16:creationId xmlns:a16="http://schemas.microsoft.com/office/drawing/2014/main" id="{F0B29DD4-7458-40F6-9212-FB132CDFFD97}"/>
              </a:ext>
            </a:extLst>
          </p:cNvPr>
          <p:cNvSpPr>
            <a:spLocks noGrp="1"/>
          </p:cNvSpPr>
          <p:nvPr>
            <p:ph type="sldNum" sz="quarter" idx="12"/>
          </p:nvPr>
        </p:nvSpPr>
        <p:spPr>
          <a:xfrm>
            <a:off x="9212483" y="6214495"/>
            <a:ext cx="2743200" cy="365125"/>
          </a:xfrm>
        </p:spPr>
        <p:txBody>
          <a:bodyPr/>
          <a:lstStyle/>
          <a:p>
            <a:fld id="{20BC09BD-C192-4C13-99F3-8440AAC3A9E2}" type="slidenum">
              <a:rPr lang="it-IT" smtClean="0"/>
              <a:t>13</a:t>
            </a:fld>
            <a:endParaRPr lang="it-IT" dirty="0"/>
          </a:p>
        </p:txBody>
      </p:sp>
      <p:sp>
        <p:nvSpPr>
          <p:cNvPr id="19" name="Callout: linea piegata 18">
            <a:extLst>
              <a:ext uri="{FF2B5EF4-FFF2-40B4-BE49-F238E27FC236}">
                <a16:creationId xmlns:a16="http://schemas.microsoft.com/office/drawing/2014/main" id="{5E676EF8-0AA4-4884-818F-5424A4B50364}"/>
              </a:ext>
            </a:extLst>
          </p:cNvPr>
          <p:cNvSpPr/>
          <p:nvPr/>
        </p:nvSpPr>
        <p:spPr>
          <a:xfrm>
            <a:off x="838201" y="3064470"/>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20" name="Callout: linea piegata 19">
            <a:extLst>
              <a:ext uri="{FF2B5EF4-FFF2-40B4-BE49-F238E27FC236}">
                <a16:creationId xmlns:a16="http://schemas.microsoft.com/office/drawing/2014/main" id="{13C1E8F6-49C7-4B20-9A23-9BE7F667E007}"/>
              </a:ext>
            </a:extLst>
          </p:cNvPr>
          <p:cNvSpPr/>
          <p:nvPr/>
        </p:nvSpPr>
        <p:spPr>
          <a:xfrm>
            <a:off x="784743" y="4263323"/>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21" name="Callout: linea piegata 20">
            <a:extLst>
              <a:ext uri="{FF2B5EF4-FFF2-40B4-BE49-F238E27FC236}">
                <a16:creationId xmlns:a16="http://schemas.microsoft.com/office/drawing/2014/main" id="{7A56A93F-E9A1-4D9C-9053-05E9EC227256}"/>
              </a:ext>
            </a:extLst>
          </p:cNvPr>
          <p:cNvSpPr/>
          <p:nvPr/>
        </p:nvSpPr>
        <p:spPr>
          <a:xfrm>
            <a:off x="838200" y="5685789"/>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2" name="Callout: linea piegata 21">
            <a:extLst>
              <a:ext uri="{FF2B5EF4-FFF2-40B4-BE49-F238E27FC236}">
                <a16:creationId xmlns:a16="http://schemas.microsoft.com/office/drawing/2014/main" id="{40511AF4-96A4-419D-AFDD-73D4508D7952}"/>
              </a:ext>
            </a:extLst>
          </p:cNvPr>
          <p:cNvSpPr/>
          <p:nvPr/>
        </p:nvSpPr>
        <p:spPr>
          <a:xfrm>
            <a:off x="4627636" y="2970924"/>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3" name="Callout: linea piegata 22">
            <a:extLst>
              <a:ext uri="{FF2B5EF4-FFF2-40B4-BE49-F238E27FC236}">
                <a16:creationId xmlns:a16="http://schemas.microsoft.com/office/drawing/2014/main" id="{FA12ED44-766A-425F-8A8F-92748AD923A6}"/>
              </a:ext>
            </a:extLst>
          </p:cNvPr>
          <p:cNvSpPr/>
          <p:nvPr/>
        </p:nvSpPr>
        <p:spPr>
          <a:xfrm>
            <a:off x="7144412" y="2970924"/>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6" name="Callout: linea piegata 25">
            <a:extLst>
              <a:ext uri="{FF2B5EF4-FFF2-40B4-BE49-F238E27FC236}">
                <a16:creationId xmlns:a16="http://schemas.microsoft.com/office/drawing/2014/main" id="{A5BCC6B7-8F1C-4531-B0B1-1329AE898052}"/>
              </a:ext>
            </a:extLst>
          </p:cNvPr>
          <p:cNvSpPr/>
          <p:nvPr/>
        </p:nvSpPr>
        <p:spPr>
          <a:xfrm>
            <a:off x="4574180" y="4276245"/>
            <a:ext cx="1746068" cy="627726"/>
          </a:xfrm>
          <a:prstGeom prst="borderCallout2">
            <a:avLst>
              <a:gd name="adj1" fmla="val 49204"/>
              <a:gd name="adj2" fmla="val 100245"/>
              <a:gd name="adj3" fmla="val 49007"/>
              <a:gd name="adj4" fmla="val 136060"/>
              <a:gd name="adj5" fmla="val 50414"/>
              <a:gd name="adj6" fmla="val 99376"/>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27" name="Callout: linea piegata 26">
            <a:extLst>
              <a:ext uri="{FF2B5EF4-FFF2-40B4-BE49-F238E27FC236}">
                <a16:creationId xmlns:a16="http://schemas.microsoft.com/office/drawing/2014/main" id="{88E7FBF3-61B8-4EC7-A857-69B5B8F8202C}"/>
              </a:ext>
            </a:extLst>
          </p:cNvPr>
          <p:cNvSpPr/>
          <p:nvPr/>
        </p:nvSpPr>
        <p:spPr>
          <a:xfrm>
            <a:off x="7090956" y="4276245"/>
            <a:ext cx="1746068" cy="627726"/>
          </a:xfrm>
          <a:prstGeom prst="borderCallout2">
            <a:avLst>
              <a:gd name="adj1" fmla="val 49204"/>
              <a:gd name="adj2" fmla="val 100245"/>
              <a:gd name="adj3" fmla="val 49007"/>
              <a:gd name="adj4" fmla="val 136060"/>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8" name="Callout: linea piegata 27">
            <a:extLst>
              <a:ext uri="{FF2B5EF4-FFF2-40B4-BE49-F238E27FC236}">
                <a16:creationId xmlns:a16="http://schemas.microsoft.com/office/drawing/2014/main" id="{648167FC-825E-485B-B84D-3E97C0427678}"/>
              </a:ext>
            </a:extLst>
          </p:cNvPr>
          <p:cNvSpPr/>
          <p:nvPr/>
        </p:nvSpPr>
        <p:spPr>
          <a:xfrm>
            <a:off x="9599024" y="4263323"/>
            <a:ext cx="1746068" cy="627726"/>
          </a:xfrm>
          <a:prstGeom prst="borderCallout2">
            <a:avLst>
              <a:gd name="adj1" fmla="val -2127"/>
              <a:gd name="adj2" fmla="val 45382"/>
              <a:gd name="adj3" fmla="val 50395"/>
              <a:gd name="adj4" fmla="val 1896"/>
              <a:gd name="adj5" fmla="val 53188"/>
              <a:gd name="adj6" fmla="val -43268"/>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solidFill>
                  <a:schemeClr val="tx1"/>
                </a:solidFill>
              </a:rPr>
              <a:t>aziende RIR</a:t>
            </a:r>
          </a:p>
          <a:p>
            <a:pPr algn="ctr"/>
            <a:r>
              <a:rPr lang="it-IT" dirty="0">
                <a:solidFill>
                  <a:schemeClr val="tx1"/>
                </a:solidFill>
              </a:rPr>
              <a:t>DL 105/05</a:t>
            </a:r>
          </a:p>
        </p:txBody>
      </p:sp>
      <p:sp>
        <p:nvSpPr>
          <p:cNvPr id="29" name="CasellaDiTesto 28">
            <a:extLst>
              <a:ext uri="{FF2B5EF4-FFF2-40B4-BE49-F238E27FC236}">
                <a16:creationId xmlns:a16="http://schemas.microsoft.com/office/drawing/2014/main" id="{9D4346A1-73F7-4689-BED8-3899672B340C}"/>
              </a:ext>
            </a:extLst>
          </p:cNvPr>
          <p:cNvSpPr txBox="1"/>
          <p:nvPr/>
        </p:nvSpPr>
        <p:spPr>
          <a:xfrm>
            <a:off x="383177" y="3064470"/>
            <a:ext cx="296092" cy="369332"/>
          </a:xfrm>
          <a:prstGeom prst="rect">
            <a:avLst/>
          </a:prstGeom>
          <a:noFill/>
          <a:ln>
            <a:solidFill>
              <a:schemeClr val="tx1"/>
            </a:solidFill>
          </a:ln>
        </p:spPr>
        <p:txBody>
          <a:bodyPr wrap="square" rtlCol="0">
            <a:spAutoFit/>
          </a:bodyPr>
          <a:lstStyle/>
          <a:p>
            <a:r>
              <a:rPr lang="it-IT" dirty="0"/>
              <a:t>1</a:t>
            </a:r>
          </a:p>
        </p:txBody>
      </p:sp>
      <p:sp>
        <p:nvSpPr>
          <p:cNvPr id="30" name="CasellaDiTesto 29">
            <a:extLst>
              <a:ext uri="{FF2B5EF4-FFF2-40B4-BE49-F238E27FC236}">
                <a16:creationId xmlns:a16="http://schemas.microsoft.com/office/drawing/2014/main" id="{B6D06D74-71DC-4210-B576-EA92F2ABFB58}"/>
              </a:ext>
            </a:extLst>
          </p:cNvPr>
          <p:cNvSpPr txBox="1"/>
          <p:nvPr/>
        </p:nvSpPr>
        <p:spPr>
          <a:xfrm>
            <a:off x="383177" y="4359131"/>
            <a:ext cx="296092" cy="369332"/>
          </a:xfrm>
          <a:prstGeom prst="rect">
            <a:avLst/>
          </a:prstGeom>
          <a:noFill/>
          <a:ln>
            <a:solidFill>
              <a:schemeClr val="tx1"/>
            </a:solidFill>
          </a:ln>
        </p:spPr>
        <p:txBody>
          <a:bodyPr wrap="square" rtlCol="0">
            <a:spAutoFit/>
          </a:bodyPr>
          <a:lstStyle/>
          <a:p>
            <a:r>
              <a:rPr lang="it-IT" dirty="0"/>
              <a:t>2</a:t>
            </a:r>
          </a:p>
        </p:txBody>
      </p:sp>
      <p:sp>
        <p:nvSpPr>
          <p:cNvPr id="31" name="CasellaDiTesto 30">
            <a:extLst>
              <a:ext uri="{FF2B5EF4-FFF2-40B4-BE49-F238E27FC236}">
                <a16:creationId xmlns:a16="http://schemas.microsoft.com/office/drawing/2014/main" id="{B3FE03F4-D423-4786-898F-4F2B76516433}"/>
              </a:ext>
            </a:extLst>
          </p:cNvPr>
          <p:cNvSpPr txBox="1"/>
          <p:nvPr/>
        </p:nvSpPr>
        <p:spPr>
          <a:xfrm>
            <a:off x="357537" y="5719789"/>
            <a:ext cx="296092" cy="369332"/>
          </a:xfrm>
          <a:prstGeom prst="rect">
            <a:avLst/>
          </a:prstGeom>
          <a:noFill/>
          <a:ln>
            <a:solidFill>
              <a:schemeClr val="tx1"/>
            </a:solidFill>
          </a:ln>
        </p:spPr>
        <p:txBody>
          <a:bodyPr wrap="square" rtlCol="0">
            <a:spAutoFit/>
          </a:bodyPr>
          <a:lstStyle/>
          <a:p>
            <a:r>
              <a:rPr lang="it-IT" dirty="0"/>
              <a:t>3</a:t>
            </a:r>
          </a:p>
        </p:txBody>
      </p:sp>
      <p:sp>
        <p:nvSpPr>
          <p:cNvPr id="32" name="CasellaDiTesto 31">
            <a:extLst>
              <a:ext uri="{FF2B5EF4-FFF2-40B4-BE49-F238E27FC236}">
                <a16:creationId xmlns:a16="http://schemas.microsoft.com/office/drawing/2014/main" id="{C4C82597-F6FC-41FD-9123-83A1C1655F5D}"/>
              </a:ext>
            </a:extLst>
          </p:cNvPr>
          <p:cNvSpPr txBox="1"/>
          <p:nvPr/>
        </p:nvSpPr>
        <p:spPr>
          <a:xfrm>
            <a:off x="4108631" y="3135773"/>
            <a:ext cx="296092" cy="369332"/>
          </a:xfrm>
          <a:prstGeom prst="rect">
            <a:avLst/>
          </a:prstGeom>
          <a:noFill/>
          <a:ln>
            <a:solidFill>
              <a:schemeClr val="tx1"/>
            </a:solidFill>
          </a:ln>
        </p:spPr>
        <p:txBody>
          <a:bodyPr wrap="square" rtlCol="0">
            <a:spAutoFit/>
          </a:bodyPr>
          <a:lstStyle/>
          <a:p>
            <a:r>
              <a:rPr lang="it-IT" dirty="0"/>
              <a:t>4</a:t>
            </a:r>
          </a:p>
        </p:txBody>
      </p:sp>
      <p:sp>
        <p:nvSpPr>
          <p:cNvPr id="34" name="CasellaDiTesto 33">
            <a:extLst>
              <a:ext uri="{FF2B5EF4-FFF2-40B4-BE49-F238E27FC236}">
                <a16:creationId xmlns:a16="http://schemas.microsoft.com/office/drawing/2014/main" id="{1E5659A5-6954-498F-AF64-3A9FC1C3FAAA}"/>
              </a:ext>
            </a:extLst>
          </p:cNvPr>
          <p:cNvSpPr txBox="1"/>
          <p:nvPr/>
        </p:nvSpPr>
        <p:spPr>
          <a:xfrm>
            <a:off x="4108631" y="4357793"/>
            <a:ext cx="296092" cy="369332"/>
          </a:xfrm>
          <a:prstGeom prst="rect">
            <a:avLst/>
          </a:prstGeom>
          <a:noFill/>
          <a:ln>
            <a:solidFill>
              <a:schemeClr val="tx1"/>
            </a:solidFill>
          </a:ln>
        </p:spPr>
        <p:txBody>
          <a:bodyPr wrap="square" rtlCol="0">
            <a:spAutoFit/>
          </a:bodyPr>
          <a:lstStyle/>
          <a:p>
            <a:r>
              <a:rPr lang="it-IT" dirty="0"/>
              <a:t>5</a:t>
            </a:r>
          </a:p>
        </p:txBody>
      </p:sp>
    </p:spTree>
    <p:extLst>
      <p:ext uri="{BB962C8B-B14F-4D97-AF65-F5344CB8AC3E}">
        <p14:creationId xmlns:p14="http://schemas.microsoft.com/office/powerpoint/2010/main" val="2478319346"/>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822646" y="1560724"/>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80215" y="1644777"/>
            <a:ext cx="296092" cy="369332"/>
          </a:xfrm>
          <a:prstGeom prst="rect">
            <a:avLst/>
          </a:prstGeom>
          <a:noFill/>
          <a:ln>
            <a:solidFill>
              <a:schemeClr val="tx1"/>
            </a:solidFill>
          </a:ln>
        </p:spPr>
        <p:txBody>
          <a:bodyPr wrap="square" rtlCol="0">
            <a:spAutoFit/>
          </a:bodyPr>
          <a:lstStyle/>
          <a:p>
            <a:r>
              <a:rPr lang="it-IT" dirty="0"/>
              <a:t>3</a:t>
            </a:r>
          </a:p>
        </p:txBody>
      </p:sp>
      <p:sp>
        <p:nvSpPr>
          <p:cNvPr id="2" name="CasellaDiTesto 1">
            <a:extLst>
              <a:ext uri="{FF2B5EF4-FFF2-40B4-BE49-F238E27FC236}">
                <a16:creationId xmlns:a16="http://schemas.microsoft.com/office/drawing/2014/main" id="{8489A750-0AB1-49B2-84CA-FCF7FF3673FE}"/>
              </a:ext>
            </a:extLst>
          </p:cNvPr>
          <p:cNvSpPr txBox="1"/>
          <p:nvPr/>
        </p:nvSpPr>
        <p:spPr>
          <a:xfrm>
            <a:off x="701039" y="2505965"/>
            <a:ext cx="10946675" cy="3139321"/>
          </a:xfrm>
          <a:prstGeom prst="rect">
            <a:avLst/>
          </a:prstGeom>
          <a:noFill/>
          <a:ln>
            <a:solidFill>
              <a:schemeClr val="tx1"/>
            </a:solidFill>
          </a:ln>
        </p:spPr>
        <p:txBody>
          <a:bodyPr wrap="square" rtlCol="0">
            <a:spAutoFit/>
          </a:bodyPr>
          <a:lstStyle/>
          <a:p>
            <a:pPr algn="ctr"/>
            <a:r>
              <a:rPr lang="it-IT" b="1" i="1" dirty="0"/>
              <a:t>Art. 14 - Disposizioni per il contrasto del lavoro irregolare e per la tutela della salute e sicurezza dei lavoratori</a:t>
            </a:r>
          </a:p>
          <a:p>
            <a:pPr marL="342900" indent="-342900" algn="just">
              <a:buAutoNum type="arabicPeriod"/>
            </a:pPr>
            <a:r>
              <a:rPr lang="it-IT" dirty="0"/>
              <a:t>Al fine di far cessare il pericolo per la tutela della salute e la sicurezza dei lavoratori,……., gli organi di vigilanza del Ministero del lavoro, della salute e delle politiche sociali, anche su segnalazione delle amministrazioni pubbliche secondo le rispettive competenze, possono adottare provvedimenti di sospensione ….</a:t>
            </a:r>
          </a:p>
          <a:p>
            <a:pPr algn="just"/>
            <a:endParaRPr lang="it-IT" dirty="0"/>
          </a:p>
          <a:p>
            <a:pPr marL="357188" indent="-357188"/>
            <a:r>
              <a:rPr lang="it-IT" dirty="0"/>
              <a:t>2. 	I poteri e gli obblighi di cui al comma 1 spettano anche agli organi di vigilanza delle aziende sanitarie locali, con riferimento all’accertamento della reiterazione delle violazioni della disciplina in materia di tutela della salute e della sicurezza sul lavoro di cui al comma 1. In materia di prevenzione incendi in ragione della competenza esclusiva del Corpo nazionale dei vigili del fuoco di cui all’articolo 46 del presente decreto trovano applicazione le disposizioni di cui agli articoli 16, 19 e 20 del decreto legislativo 8 marzo 2006, n. 139</a:t>
            </a:r>
          </a:p>
          <a:p>
            <a:r>
              <a:rPr lang="it-IT" i="1" dirty="0"/>
              <a:t>   ……</a:t>
            </a:r>
            <a:endParaRPr lang="it-IT" dirty="0"/>
          </a:p>
        </p:txBody>
      </p:sp>
    </p:spTree>
    <p:extLst>
      <p:ext uri="{BB962C8B-B14F-4D97-AF65-F5344CB8AC3E}">
        <p14:creationId xmlns:p14="http://schemas.microsoft.com/office/powerpoint/2010/main" val="3032190609"/>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131</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5" name="Callout: linea piegata 14">
            <a:extLst>
              <a:ext uri="{FF2B5EF4-FFF2-40B4-BE49-F238E27FC236}">
                <a16:creationId xmlns:a16="http://schemas.microsoft.com/office/drawing/2014/main" id="{22CF1706-5991-4AFF-ABFF-DB07F3AFD6DF}"/>
              </a:ext>
            </a:extLst>
          </p:cNvPr>
          <p:cNvSpPr/>
          <p:nvPr/>
        </p:nvSpPr>
        <p:spPr>
          <a:xfrm>
            <a:off x="948833" y="1793773"/>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28" name="CasellaDiTesto 27">
            <a:extLst>
              <a:ext uri="{FF2B5EF4-FFF2-40B4-BE49-F238E27FC236}">
                <a16:creationId xmlns:a16="http://schemas.microsoft.com/office/drawing/2014/main" id="{12E95896-C6EB-4719-8041-D43C95DDFBC3}"/>
              </a:ext>
            </a:extLst>
          </p:cNvPr>
          <p:cNvSpPr txBox="1"/>
          <p:nvPr/>
        </p:nvSpPr>
        <p:spPr>
          <a:xfrm>
            <a:off x="547267" y="1889581"/>
            <a:ext cx="296092" cy="369332"/>
          </a:xfrm>
          <a:prstGeom prst="rect">
            <a:avLst/>
          </a:prstGeom>
          <a:noFill/>
          <a:ln>
            <a:solidFill>
              <a:schemeClr val="tx1"/>
            </a:solidFill>
          </a:ln>
        </p:spPr>
        <p:txBody>
          <a:bodyPr wrap="square" rtlCol="0">
            <a:spAutoFit/>
          </a:bodyPr>
          <a:lstStyle/>
          <a:p>
            <a:r>
              <a:rPr lang="it-IT" dirty="0"/>
              <a:t>2</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27636" y="1036504"/>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2" name="CasellaDiTesto 1">
            <a:extLst>
              <a:ext uri="{FF2B5EF4-FFF2-40B4-BE49-F238E27FC236}">
                <a16:creationId xmlns:a16="http://schemas.microsoft.com/office/drawing/2014/main" id="{C7ACFD58-6792-48E2-B30A-845C95E371EF}"/>
              </a:ext>
            </a:extLst>
          </p:cNvPr>
          <p:cNvSpPr txBox="1"/>
          <p:nvPr/>
        </p:nvSpPr>
        <p:spPr>
          <a:xfrm>
            <a:off x="843360" y="2784143"/>
            <a:ext cx="10743590" cy="3970318"/>
          </a:xfrm>
          <a:prstGeom prst="rect">
            <a:avLst/>
          </a:prstGeom>
          <a:noFill/>
        </p:spPr>
        <p:txBody>
          <a:bodyPr wrap="square" rtlCol="0">
            <a:spAutoFit/>
          </a:bodyPr>
          <a:lstStyle/>
          <a:p>
            <a:r>
              <a:rPr lang="it-IT" sz="2800" dirty="0" err="1"/>
              <a:t>D.Lgs.</a:t>
            </a:r>
            <a:r>
              <a:rPr lang="it-IT" sz="2800" dirty="0"/>
              <a:t> n° 139/2006 - Art. 16. Procedure di prevenzione incendi</a:t>
            </a:r>
          </a:p>
          <a:p>
            <a:pPr marL="514350" indent="-514350" algn="just">
              <a:buFont typeface="+mj-lt"/>
              <a:buAutoNum type="arabicPeriod" startAt="5"/>
            </a:pPr>
            <a:r>
              <a:rPr lang="it-IT" sz="2800" dirty="0"/>
              <a:t>Qualora l'esito del procedimento rilevi la mancanza dei requisiti previsti dalle norme tecniche di prevenzione incendi, il comando adotta le </a:t>
            </a:r>
            <a:r>
              <a:rPr lang="it-IT" sz="2800" dirty="0">
                <a:highlight>
                  <a:srgbClr val="FF0000"/>
                </a:highlight>
              </a:rPr>
              <a:t>misure urgenti </a:t>
            </a:r>
            <a:r>
              <a:rPr lang="it-IT" sz="2800" dirty="0"/>
              <a:t>anche ripristinatorie di messa in sicurezza dando comunicazione dell'esito degli accertamenti effettuati ai soggetti interessati, al sindaco, al prefetto e alle altre autorità competenti, ai fini degli </a:t>
            </a:r>
            <a:r>
              <a:rPr lang="it-IT" sz="2800" dirty="0">
                <a:highlight>
                  <a:srgbClr val="FF0000"/>
                </a:highlight>
              </a:rPr>
              <a:t>atti e delle determinazioni </a:t>
            </a:r>
            <a:r>
              <a:rPr lang="it-IT" sz="2800" dirty="0"/>
              <a:t>da adottare nei rispettivi ambiti di competenza. </a:t>
            </a:r>
            <a:r>
              <a:rPr lang="it-IT" sz="2800" u="sng" dirty="0"/>
              <a:t>Le determinazioni assunte dal comando sono atti definitivi.  </a:t>
            </a:r>
          </a:p>
        </p:txBody>
      </p:sp>
      <p:sp>
        <p:nvSpPr>
          <p:cNvPr id="9" name="CasellaDiTesto 8">
            <a:extLst>
              <a:ext uri="{FF2B5EF4-FFF2-40B4-BE49-F238E27FC236}">
                <a16:creationId xmlns:a16="http://schemas.microsoft.com/office/drawing/2014/main" id="{D2EDFD9B-5195-46EA-B311-C98A3ED8E081}"/>
              </a:ext>
            </a:extLst>
          </p:cNvPr>
          <p:cNvSpPr txBox="1"/>
          <p:nvPr/>
        </p:nvSpPr>
        <p:spPr>
          <a:xfrm>
            <a:off x="784745" y="1168657"/>
            <a:ext cx="10488987" cy="5205720"/>
          </a:xfrm>
          <a:prstGeom prst="rect">
            <a:avLst/>
          </a:prstGeom>
          <a:solidFill>
            <a:schemeClr val="bg1"/>
          </a:solidFill>
          <a:ln w="76200">
            <a:solidFill>
              <a:srgbClr val="00B0F0"/>
            </a:solidFill>
          </a:ln>
        </p:spPr>
        <p:txBody>
          <a:bodyPr wrap="square" rtlCol="0">
            <a:spAutoFit/>
          </a:bodyPr>
          <a:lstStyle/>
          <a:p>
            <a:pPr marL="457200" indent="-457200" algn="ctr">
              <a:buFont typeface="+mj-lt"/>
              <a:buAutoNum type="arabicPeriod"/>
            </a:pPr>
            <a:r>
              <a:rPr lang="it-IT" sz="2400" b="1" dirty="0" err="1"/>
              <a:t>D.Lgs.</a:t>
            </a:r>
            <a:r>
              <a:rPr lang="it-IT" sz="2400" b="1" dirty="0"/>
              <a:t> n° 267/2000</a:t>
            </a:r>
          </a:p>
          <a:p>
            <a:pPr marL="457200" indent="-457200" algn="ctr">
              <a:buFont typeface="+mj-lt"/>
              <a:buAutoNum type="arabicPeriod"/>
            </a:pPr>
            <a:r>
              <a:rPr lang="it-IT" sz="2400" dirty="0"/>
              <a:t>Testo unico delle leggi sull'ordinamento degli enti locali</a:t>
            </a:r>
          </a:p>
          <a:p>
            <a:pPr marL="457200" indent="-457200" algn="ctr">
              <a:buFont typeface="+mj-lt"/>
              <a:buAutoNum type="arabicPeriod"/>
            </a:pPr>
            <a:endParaRPr lang="it-IT" sz="2400" b="1" dirty="0"/>
          </a:p>
          <a:p>
            <a:pPr algn="ctr"/>
            <a:r>
              <a:rPr lang="it-IT" sz="2400" dirty="0"/>
              <a:t>Art. 54 (Attribuzioni del sindaco nelle funzioni di competenza statale)</a:t>
            </a:r>
          </a:p>
          <a:p>
            <a:pPr marL="457200" indent="-457200" algn="just">
              <a:buFont typeface="+mj-lt"/>
              <a:buAutoNum type="arabicPeriod"/>
            </a:pPr>
            <a:endParaRPr lang="it-IT" sz="2400" dirty="0"/>
          </a:p>
          <a:p>
            <a:pPr marL="457200" indent="-457200" algn="just">
              <a:lnSpc>
                <a:spcPct val="150000"/>
              </a:lnSpc>
              <a:buFont typeface="+mj-lt"/>
              <a:buAutoNum type="arabicPeriod" startAt="4"/>
            </a:pPr>
            <a:r>
              <a:rPr lang="it-IT" sz="2400" dirty="0"/>
              <a:t>Il sindaco, quale ufficiale del Governo, adotta con atto motivato </a:t>
            </a:r>
            <a:r>
              <a:rPr lang="it-IT" sz="2400" dirty="0">
                <a:highlight>
                  <a:srgbClr val="00FFFF"/>
                </a:highlight>
              </a:rPr>
              <a:t>provvedimenti, anche contingibili e urgenti</a:t>
            </a:r>
            <a:r>
              <a:rPr lang="it-IT" sz="2400" dirty="0"/>
              <a:t> nel rispetto dei principi generali dell'ordinamento, al fine di prevenire e di eliminare gravi pericoli che minacciano l'incolumità pubblica e la sicurezza urbana. I provvedimenti di cui al presente comma sono preventivamente comunicati al prefetto anche ai fini della predisposizione degli strumenti ritenuti necessari alla loro attuazione. </a:t>
            </a:r>
          </a:p>
        </p:txBody>
      </p:sp>
      <p:sp>
        <p:nvSpPr>
          <p:cNvPr id="11" name="CasellaDiTesto 10">
            <a:extLst>
              <a:ext uri="{FF2B5EF4-FFF2-40B4-BE49-F238E27FC236}">
                <a16:creationId xmlns:a16="http://schemas.microsoft.com/office/drawing/2014/main" id="{4D3F0BE3-A76D-41E2-9506-C29DF0C2F922}"/>
              </a:ext>
            </a:extLst>
          </p:cNvPr>
          <p:cNvSpPr txBox="1"/>
          <p:nvPr/>
        </p:nvSpPr>
        <p:spPr>
          <a:xfrm>
            <a:off x="2115012" y="4436790"/>
            <a:ext cx="8516983" cy="646331"/>
          </a:xfrm>
          <a:prstGeom prst="rect">
            <a:avLst/>
          </a:prstGeom>
          <a:solidFill>
            <a:srgbClr val="FF0000"/>
          </a:solidFill>
        </p:spPr>
        <p:txBody>
          <a:bodyPr wrap="square" rtlCol="0">
            <a:spAutoFit/>
          </a:bodyPr>
          <a:lstStyle/>
          <a:p>
            <a:pPr algn="ctr"/>
            <a:r>
              <a:rPr lang="it-IT" sz="3600" b="1" dirty="0">
                <a:effectLst>
                  <a:outerShdw blurRad="38100" dist="38100" dir="2700000" algn="tl">
                    <a:srgbClr val="000000">
                      <a:alpha val="43137"/>
                    </a:srgbClr>
                  </a:outerShdw>
                </a:effectLst>
              </a:rPr>
              <a:t>SANZIONE AMMINISTRATIVA</a:t>
            </a:r>
          </a:p>
        </p:txBody>
      </p:sp>
    </p:spTree>
    <p:extLst>
      <p:ext uri="{BB962C8B-B14F-4D97-AF65-F5344CB8AC3E}">
        <p14:creationId xmlns:p14="http://schemas.microsoft.com/office/powerpoint/2010/main" val="2967043205"/>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132</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27" name="Callout: linea piegata 26">
            <a:extLst>
              <a:ext uri="{FF2B5EF4-FFF2-40B4-BE49-F238E27FC236}">
                <a16:creationId xmlns:a16="http://schemas.microsoft.com/office/drawing/2014/main" id="{5D8A0E4D-D928-4136-B902-B97169794D7C}"/>
              </a:ext>
            </a:extLst>
          </p:cNvPr>
          <p:cNvSpPr/>
          <p:nvPr/>
        </p:nvSpPr>
        <p:spPr>
          <a:xfrm>
            <a:off x="1096419" y="1560724"/>
            <a:ext cx="1746068" cy="627726"/>
          </a:xfrm>
          <a:prstGeom prst="borderCallout2">
            <a:avLst>
              <a:gd name="adj1" fmla="val -2127"/>
              <a:gd name="adj2" fmla="val 45382"/>
              <a:gd name="adj3" fmla="val 50395"/>
              <a:gd name="adj4" fmla="val 1896"/>
              <a:gd name="adj5" fmla="val 59711"/>
              <a:gd name="adj6" fmla="val 88046"/>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584265" y="1725573"/>
            <a:ext cx="296092" cy="369332"/>
          </a:xfrm>
          <a:prstGeom prst="rect">
            <a:avLst/>
          </a:prstGeom>
          <a:noFill/>
          <a:ln>
            <a:solidFill>
              <a:schemeClr val="tx1"/>
            </a:solidFill>
          </a:ln>
        </p:spPr>
        <p:txBody>
          <a:bodyPr wrap="square" rtlCol="0">
            <a:spAutoFit/>
          </a:bodyPr>
          <a:lstStyle/>
          <a:p>
            <a:r>
              <a:rPr lang="it-IT" dirty="0"/>
              <a:t>4</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27636" y="1036504"/>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Tree>
    <p:extLst>
      <p:ext uri="{BB962C8B-B14F-4D97-AF65-F5344CB8AC3E}">
        <p14:creationId xmlns:p14="http://schemas.microsoft.com/office/powerpoint/2010/main" val="82291466"/>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133</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27" name="Callout: linea piegata 26">
            <a:extLst>
              <a:ext uri="{FF2B5EF4-FFF2-40B4-BE49-F238E27FC236}">
                <a16:creationId xmlns:a16="http://schemas.microsoft.com/office/drawing/2014/main" id="{5D8A0E4D-D928-4136-B902-B97169794D7C}"/>
              </a:ext>
            </a:extLst>
          </p:cNvPr>
          <p:cNvSpPr/>
          <p:nvPr/>
        </p:nvSpPr>
        <p:spPr>
          <a:xfrm>
            <a:off x="1096419" y="1560724"/>
            <a:ext cx="1746068" cy="627726"/>
          </a:xfrm>
          <a:prstGeom prst="borderCallout2">
            <a:avLst>
              <a:gd name="adj1" fmla="val -2127"/>
              <a:gd name="adj2" fmla="val 45382"/>
              <a:gd name="adj3" fmla="val 50395"/>
              <a:gd name="adj4" fmla="val 1896"/>
              <a:gd name="adj5" fmla="val 59711"/>
              <a:gd name="adj6" fmla="val 88046"/>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584265" y="1725573"/>
            <a:ext cx="296092" cy="369332"/>
          </a:xfrm>
          <a:prstGeom prst="rect">
            <a:avLst/>
          </a:prstGeom>
          <a:noFill/>
          <a:ln>
            <a:solidFill>
              <a:schemeClr val="tx1"/>
            </a:solidFill>
          </a:ln>
        </p:spPr>
        <p:txBody>
          <a:bodyPr wrap="square" rtlCol="0">
            <a:spAutoFit/>
          </a:bodyPr>
          <a:lstStyle/>
          <a:p>
            <a:r>
              <a:rPr lang="it-IT" dirty="0"/>
              <a:t>4</a:t>
            </a:r>
          </a:p>
        </p:txBody>
      </p:sp>
      <p:sp>
        <p:nvSpPr>
          <p:cNvPr id="24" name="CasellaDiTesto 23">
            <a:extLst>
              <a:ext uri="{FF2B5EF4-FFF2-40B4-BE49-F238E27FC236}">
                <a16:creationId xmlns:a16="http://schemas.microsoft.com/office/drawing/2014/main" id="{B3F6E7AE-8CF3-42FC-93BA-58E509652D56}"/>
              </a:ext>
            </a:extLst>
          </p:cNvPr>
          <p:cNvSpPr txBox="1"/>
          <p:nvPr/>
        </p:nvSpPr>
        <p:spPr>
          <a:xfrm>
            <a:off x="4662470" y="780362"/>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9" name="Rettangolo 8">
            <a:extLst>
              <a:ext uri="{FF2B5EF4-FFF2-40B4-BE49-F238E27FC236}">
                <a16:creationId xmlns:a16="http://schemas.microsoft.com/office/drawing/2014/main" id="{3F0080E7-2F65-44BD-8CA3-CF39395AFA45}"/>
              </a:ext>
            </a:extLst>
          </p:cNvPr>
          <p:cNvSpPr/>
          <p:nvPr/>
        </p:nvSpPr>
        <p:spPr>
          <a:xfrm>
            <a:off x="336645" y="2849947"/>
            <a:ext cx="11518710" cy="3847207"/>
          </a:xfrm>
          <a:prstGeom prst="rect">
            <a:avLst/>
          </a:prstGeom>
        </p:spPr>
        <p:txBody>
          <a:bodyPr wrap="square">
            <a:spAutoFit/>
          </a:bodyPr>
          <a:lstStyle/>
          <a:p>
            <a:pPr algn="ctr"/>
            <a:r>
              <a:rPr lang="it-IT" sz="2400" dirty="0" err="1"/>
              <a:t>D.Lgs.</a:t>
            </a:r>
            <a:r>
              <a:rPr lang="it-IT" sz="2400" dirty="0"/>
              <a:t> n° 104/2015 - Art. 28 Sanzioni</a:t>
            </a:r>
          </a:p>
          <a:p>
            <a:pPr marL="514350" indent="-514350" algn="just">
              <a:buFont typeface="+mj-lt"/>
              <a:buAutoNum type="arabicPeriod" startAt="8"/>
            </a:pPr>
            <a:r>
              <a:rPr lang="it-IT" sz="2400" dirty="0">
                <a:solidFill>
                  <a:srgbClr val="000000"/>
                </a:solidFill>
                <a:latin typeface="Times New Roman" panose="02020603050405020304" pitchFamily="18" charset="0"/>
              </a:rPr>
              <a:t>Fatta salva la </a:t>
            </a:r>
            <a:r>
              <a:rPr lang="it-IT" sz="2400" b="1" dirty="0">
                <a:solidFill>
                  <a:srgbClr val="FF0000"/>
                </a:solidFill>
                <a:effectLst>
                  <a:outerShdw blurRad="38100" dist="38100" dir="2700000" algn="tl">
                    <a:srgbClr val="000000">
                      <a:alpha val="43137"/>
                    </a:srgbClr>
                  </a:outerShdw>
                </a:effectLst>
                <a:latin typeface="Times New Roman" panose="02020603050405020304" pitchFamily="18" charset="0"/>
              </a:rPr>
              <a:t>responsabilità</a:t>
            </a:r>
            <a:r>
              <a:rPr lang="it-IT" sz="2400" dirty="0">
                <a:solidFill>
                  <a:srgbClr val="000000"/>
                </a:solidFill>
                <a:effectLst>
                  <a:outerShdw blurRad="38100" dist="38100" dir="2700000" algn="tl">
                    <a:srgbClr val="000000">
                      <a:alpha val="43137"/>
                    </a:srgbClr>
                  </a:outerShdw>
                </a:effectLst>
                <a:latin typeface="Times New Roman" panose="02020603050405020304" pitchFamily="18" charset="0"/>
              </a:rPr>
              <a:t> </a:t>
            </a:r>
            <a:r>
              <a:rPr lang="it-IT" sz="2400" b="1" dirty="0">
                <a:solidFill>
                  <a:srgbClr val="FF0000"/>
                </a:solidFill>
                <a:effectLst>
                  <a:outerShdw blurRad="38100" dist="38100" dir="2700000" algn="tl">
                    <a:srgbClr val="000000">
                      <a:alpha val="43137"/>
                    </a:srgbClr>
                  </a:outerShdw>
                </a:effectLst>
                <a:latin typeface="Times New Roman" panose="02020603050405020304" pitchFamily="18" charset="0"/>
              </a:rPr>
              <a:t>penale</a:t>
            </a:r>
            <a:r>
              <a:rPr lang="it-IT" sz="2400" dirty="0">
                <a:solidFill>
                  <a:srgbClr val="000000"/>
                </a:solidFill>
                <a:latin typeface="Times New Roman" panose="02020603050405020304" pitchFamily="18" charset="0"/>
              </a:rPr>
              <a:t>, qualora si accerti che la notifica o il rapporto di sicurezza o le informazioni previste agli artt. 13 c. 4, 19 c. 3, 20 c. 4, 22 c. 8, 25 c. 1, non siano stati presentati o </a:t>
            </a:r>
            <a:r>
              <a:rPr lang="it-IT" sz="2400" dirty="0">
                <a:solidFill>
                  <a:srgbClr val="000000"/>
                </a:solidFill>
                <a:highlight>
                  <a:srgbClr val="FF0000"/>
                </a:highlight>
                <a:latin typeface="Times New Roman" panose="02020603050405020304" pitchFamily="18" charset="0"/>
              </a:rPr>
              <a:t>che non siano rispettate le misure di sicurezza previste nel rapporto o nelle eventuali misure integrative prescritte dall'autorità competente anche a seguito di controlli ai sensi dell’art. 27, il CTR,</a:t>
            </a:r>
            <a:r>
              <a:rPr lang="it-IT" sz="2400" dirty="0">
                <a:solidFill>
                  <a:srgbClr val="000000"/>
                </a:solidFill>
                <a:latin typeface="Times New Roman" panose="02020603050405020304" pitchFamily="18" charset="0"/>
              </a:rPr>
              <a:t> per gli stabilimenti di soglia superiore, o, per gli stabilimenti di soglia inferiore, la regione o il soggetto da essa designato, procede comunque a </a:t>
            </a:r>
            <a:r>
              <a:rPr lang="it-IT" sz="2400" dirty="0">
                <a:solidFill>
                  <a:srgbClr val="000000"/>
                </a:solidFill>
                <a:highlight>
                  <a:srgbClr val="FF0000"/>
                </a:highlight>
                <a:latin typeface="Times New Roman" panose="02020603050405020304" pitchFamily="18" charset="0"/>
              </a:rPr>
              <a:t>diffidare il gestore </a:t>
            </a:r>
            <a:r>
              <a:rPr lang="it-IT" sz="2400" dirty="0">
                <a:solidFill>
                  <a:srgbClr val="000000"/>
                </a:solidFill>
                <a:latin typeface="Times New Roman" panose="02020603050405020304" pitchFamily="18" charset="0"/>
              </a:rPr>
              <a:t>ad adottare le necessarie misure, dandogli un termine non superiore a 60 giorni, prorogabile in caso di giustificati e comprovati motivi. </a:t>
            </a:r>
            <a:endParaRPr lang="it-IT" sz="2400" dirty="0"/>
          </a:p>
        </p:txBody>
      </p:sp>
    </p:spTree>
    <p:extLst>
      <p:ext uri="{BB962C8B-B14F-4D97-AF65-F5344CB8AC3E}">
        <p14:creationId xmlns:p14="http://schemas.microsoft.com/office/powerpoint/2010/main" val="3203598554"/>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1D42AF0-40F2-4846-8C5E-DF0363541EC8}"/>
              </a:ext>
            </a:extLst>
          </p:cNvPr>
          <p:cNvSpPr>
            <a:spLocks noGrp="1"/>
          </p:cNvSpPr>
          <p:nvPr>
            <p:ph type="sldNum" sz="quarter" idx="12"/>
          </p:nvPr>
        </p:nvSpPr>
        <p:spPr/>
        <p:txBody>
          <a:bodyPr/>
          <a:lstStyle/>
          <a:p>
            <a:fld id="{20BC09BD-C192-4C13-99F3-8440AAC3A9E2}" type="slidenum">
              <a:rPr lang="it-IT" smtClean="0"/>
              <a:t>134</a:t>
            </a:fld>
            <a:endParaRPr lang="it-IT"/>
          </a:p>
        </p:txBody>
      </p:sp>
      <p:pic>
        <p:nvPicPr>
          <p:cNvPr id="7" name="Immagine 6">
            <a:extLst>
              <a:ext uri="{FF2B5EF4-FFF2-40B4-BE49-F238E27FC236}">
                <a16:creationId xmlns:a16="http://schemas.microsoft.com/office/drawing/2014/main" id="{3EB0537E-7E4F-41F0-A859-3062E05A7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2" name="Rettangolo 1">
            <a:extLst>
              <a:ext uri="{FF2B5EF4-FFF2-40B4-BE49-F238E27FC236}">
                <a16:creationId xmlns:a16="http://schemas.microsoft.com/office/drawing/2014/main" id="{48848C0E-3EEF-4E1D-8D51-90D7C9547CF5}"/>
              </a:ext>
            </a:extLst>
          </p:cNvPr>
          <p:cNvSpPr/>
          <p:nvPr/>
        </p:nvSpPr>
        <p:spPr>
          <a:xfrm>
            <a:off x="336645" y="2320270"/>
            <a:ext cx="11518710" cy="4401205"/>
          </a:xfrm>
          <a:prstGeom prst="rect">
            <a:avLst/>
          </a:prstGeom>
        </p:spPr>
        <p:txBody>
          <a:bodyPr wrap="square">
            <a:spAutoFit/>
          </a:bodyPr>
          <a:lstStyle/>
          <a:p>
            <a:pPr algn="ctr"/>
            <a:r>
              <a:rPr lang="it-IT" sz="2800" dirty="0" err="1"/>
              <a:t>D.Lgs.</a:t>
            </a:r>
            <a:r>
              <a:rPr lang="it-IT" sz="2800" dirty="0"/>
              <a:t> n° 105/2015 - Art. 28 Sanzioni </a:t>
            </a:r>
          </a:p>
          <a:p>
            <a:pPr marL="514350" indent="-514350">
              <a:buFont typeface="+mj-lt"/>
              <a:buAutoNum type="arabicPeriod" startAt="8"/>
            </a:pPr>
            <a:r>
              <a:rPr lang="it-IT" sz="2800" dirty="0">
                <a:solidFill>
                  <a:srgbClr val="000000"/>
                </a:solidFill>
                <a:latin typeface="Times New Roman" panose="02020603050405020304" pitchFamily="18" charset="0"/>
              </a:rPr>
              <a:t>……</a:t>
            </a:r>
          </a:p>
          <a:p>
            <a:pPr marL="514350" indent="-514350">
              <a:buFont typeface="+mj-lt"/>
              <a:buAutoNum type="arabicPeriod" startAt="8"/>
            </a:pPr>
            <a:endParaRPr lang="it-IT" sz="2800" dirty="0">
              <a:solidFill>
                <a:srgbClr val="000000"/>
              </a:solidFill>
              <a:latin typeface="Times New Roman" panose="02020603050405020304" pitchFamily="18" charset="0"/>
            </a:endParaRPr>
          </a:p>
          <a:p>
            <a:pPr lvl="1" algn="just"/>
            <a:r>
              <a:rPr lang="it-IT" sz="2800" dirty="0">
                <a:solidFill>
                  <a:srgbClr val="000000"/>
                </a:solidFill>
                <a:latin typeface="Times New Roman" panose="02020603050405020304" pitchFamily="18" charset="0"/>
              </a:rPr>
              <a:t>In caso di mancata ottemperanza è ordinata la </a:t>
            </a:r>
            <a:r>
              <a:rPr lang="it-IT" sz="2800" dirty="0">
                <a:solidFill>
                  <a:srgbClr val="000000"/>
                </a:solidFill>
                <a:highlight>
                  <a:srgbClr val="FF0000"/>
                </a:highlight>
                <a:latin typeface="Times New Roman" panose="02020603050405020304" pitchFamily="18" charset="0"/>
              </a:rPr>
              <a:t>sospensione dell'attività </a:t>
            </a:r>
            <a:r>
              <a:rPr lang="it-IT" sz="2800" dirty="0">
                <a:solidFill>
                  <a:srgbClr val="000000"/>
                </a:solidFill>
                <a:latin typeface="Times New Roman" panose="02020603050405020304" pitchFamily="18" charset="0"/>
              </a:rPr>
              <a:t>per il tempo necessario all'adeguamento degli impianti alle prescrizioni indicate e, comunque, per un periodo non superiore a 6 mesi. Ove il gestore, anche dopo il periodo di sospensione, continui a non adeguarsi alle prescrizioni indicate il CTR o la regione, o il soggetto da essa designato, secondo la propria competenza, </a:t>
            </a:r>
            <a:r>
              <a:rPr lang="it-IT" sz="2800" b="1" dirty="0">
                <a:solidFill>
                  <a:srgbClr val="FF0000"/>
                </a:solidFill>
                <a:effectLst>
                  <a:outerShdw blurRad="38100" dist="38100" dir="2700000" algn="tl">
                    <a:srgbClr val="000000">
                      <a:alpha val="43137"/>
                    </a:srgbClr>
                  </a:outerShdw>
                </a:effectLst>
                <a:latin typeface="Times New Roman" panose="02020603050405020304" pitchFamily="18" charset="0"/>
              </a:rPr>
              <a:t>ordina</a:t>
            </a:r>
            <a:r>
              <a:rPr lang="it-IT" sz="2800" dirty="0">
                <a:solidFill>
                  <a:srgbClr val="000000"/>
                </a:solidFill>
                <a:latin typeface="Times New Roman" panose="02020603050405020304" pitchFamily="18" charset="0"/>
              </a:rPr>
              <a:t> </a:t>
            </a:r>
            <a:r>
              <a:rPr lang="it-IT" sz="2800" dirty="0">
                <a:solidFill>
                  <a:srgbClr val="000000"/>
                </a:solidFill>
                <a:highlight>
                  <a:srgbClr val="FF0000"/>
                </a:highlight>
                <a:latin typeface="Times New Roman" panose="02020603050405020304" pitchFamily="18" charset="0"/>
              </a:rPr>
              <a:t>la chiusura dello stabilimento o, ove possibile, di un singolo impianto o di una parte di esso. </a:t>
            </a:r>
            <a:endParaRPr lang="it-IT" sz="2800" dirty="0">
              <a:highlight>
                <a:srgbClr val="FF0000"/>
              </a:highlight>
            </a:endParaRPr>
          </a:p>
        </p:txBody>
      </p:sp>
      <p:sp>
        <p:nvSpPr>
          <p:cNvPr id="8" name="Callout: linea piegata 7">
            <a:extLst>
              <a:ext uri="{FF2B5EF4-FFF2-40B4-BE49-F238E27FC236}">
                <a16:creationId xmlns:a16="http://schemas.microsoft.com/office/drawing/2014/main" id="{47F368E9-4783-4C12-A8C5-34F6F3A13451}"/>
              </a:ext>
            </a:extLst>
          </p:cNvPr>
          <p:cNvSpPr/>
          <p:nvPr/>
        </p:nvSpPr>
        <p:spPr>
          <a:xfrm>
            <a:off x="1096419" y="1560724"/>
            <a:ext cx="1746068" cy="627726"/>
          </a:xfrm>
          <a:prstGeom prst="borderCallout2">
            <a:avLst>
              <a:gd name="adj1" fmla="val -2127"/>
              <a:gd name="adj2" fmla="val 45382"/>
              <a:gd name="adj3" fmla="val 50395"/>
              <a:gd name="adj4" fmla="val 1896"/>
              <a:gd name="adj5" fmla="val 59711"/>
              <a:gd name="adj6" fmla="val 88046"/>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9" name="CasellaDiTesto 8">
            <a:extLst>
              <a:ext uri="{FF2B5EF4-FFF2-40B4-BE49-F238E27FC236}">
                <a16:creationId xmlns:a16="http://schemas.microsoft.com/office/drawing/2014/main" id="{57D7409A-0E9F-4C4B-8CFD-6ED0791FFAE0}"/>
              </a:ext>
            </a:extLst>
          </p:cNvPr>
          <p:cNvSpPr txBox="1"/>
          <p:nvPr/>
        </p:nvSpPr>
        <p:spPr>
          <a:xfrm>
            <a:off x="584265" y="1725573"/>
            <a:ext cx="296092" cy="369332"/>
          </a:xfrm>
          <a:prstGeom prst="rect">
            <a:avLst/>
          </a:prstGeom>
          <a:noFill/>
          <a:ln>
            <a:solidFill>
              <a:schemeClr val="tx1"/>
            </a:solidFill>
          </a:ln>
        </p:spPr>
        <p:txBody>
          <a:bodyPr wrap="square" rtlCol="0">
            <a:spAutoFit/>
          </a:bodyPr>
          <a:lstStyle/>
          <a:p>
            <a:r>
              <a:rPr lang="it-IT" dirty="0"/>
              <a:t>4</a:t>
            </a:r>
          </a:p>
        </p:txBody>
      </p:sp>
      <p:sp>
        <p:nvSpPr>
          <p:cNvPr id="10" name="CasellaDiTesto 9">
            <a:extLst>
              <a:ext uri="{FF2B5EF4-FFF2-40B4-BE49-F238E27FC236}">
                <a16:creationId xmlns:a16="http://schemas.microsoft.com/office/drawing/2014/main" id="{570AD6BE-38F6-4C6B-B0BE-A97E562E37AE}"/>
              </a:ext>
            </a:extLst>
          </p:cNvPr>
          <p:cNvSpPr txBox="1"/>
          <p:nvPr/>
        </p:nvSpPr>
        <p:spPr>
          <a:xfrm>
            <a:off x="4653762" y="803455"/>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11" name="Titolo 1">
            <a:extLst>
              <a:ext uri="{FF2B5EF4-FFF2-40B4-BE49-F238E27FC236}">
                <a16:creationId xmlns:a16="http://schemas.microsoft.com/office/drawing/2014/main" id="{326CEF94-0D2C-4448-A4D9-767FE98D8415}"/>
              </a:ext>
            </a:extLst>
          </p:cNvPr>
          <p:cNvSpPr txBox="1">
            <a:spLocks/>
          </p:cNvSpPr>
          <p:nvPr/>
        </p:nvSpPr>
        <p:spPr>
          <a:xfrm>
            <a:off x="1821867" y="222401"/>
            <a:ext cx="9089973" cy="557961"/>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4000" b="1" dirty="0">
                <a:solidFill>
                  <a:schemeClr val="bg1">
                    <a:lumMod val="50000"/>
                  </a:schemeClr>
                </a:solidFill>
              </a:rPr>
              <a:t>Apparato Sanzionatorio</a:t>
            </a:r>
            <a:endParaRPr lang="it-IT" sz="4000" b="1" i="1" dirty="0"/>
          </a:p>
        </p:txBody>
      </p:sp>
    </p:spTree>
    <p:extLst>
      <p:ext uri="{BB962C8B-B14F-4D97-AF65-F5344CB8AC3E}">
        <p14:creationId xmlns:p14="http://schemas.microsoft.com/office/powerpoint/2010/main" val="57430435"/>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BE265862-7761-44D6-932B-95978C6C5D1C}"/>
              </a:ext>
            </a:extLst>
          </p:cNvPr>
          <p:cNvSpPr>
            <a:spLocks noGrp="1"/>
          </p:cNvSpPr>
          <p:nvPr>
            <p:ph type="sldNum" sz="quarter" idx="12"/>
          </p:nvPr>
        </p:nvSpPr>
        <p:spPr/>
        <p:txBody>
          <a:bodyPr/>
          <a:lstStyle/>
          <a:p>
            <a:fld id="{20BC09BD-C192-4C13-99F3-8440AAC3A9E2}" type="slidenum">
              <a:rPr lang="it-IT" smtClean="0"/>
              <a:t>135</a:t>
            </a:fld>
            <a:endParaRPr lang="it-IT"/>
          </a:p>
        </p:txBody>
      </p:sp>
      <p:sp>
        <p:nvSpPr>
          <p:cNvPr id="3" name="CasellaDiTesto 2">
            <a:extLst>
              <a:ext uri="{FF2B5EF4-FFF2-40B4-BE49-F238E27FC236}">
                <a16:creationId xmlns:a16="http://schemas.microsoft.com/office/drawing/2014/main" id="{F24983BE-986D-4850-9DB5-427AF6F7B8BE}"/>
              </a:ext>
            </a:extLst>
          </p:cNvPr>
          <p:cNvSpPr txBox="1"/>
          <p:nvPr/>
        </p:nvSpPr>
        <p:spPr>
          <a:xfrm>
            <a:off x="3335741" y="2767280"/>
            <a:ext cx="6646459" cy="1323439"/>
          </a:xfrm>
          <a:prstGeom prst="rect">
            <a:avLst/>
          </a:prstGeom>
          <a:noFill/>
        </p:spPr>
        <p:txBody>
          <a:bodyPr wrap="square" rtlCol="0">
            <a:spAutoFit/>
          </a:bodyPr>
          <a:lstStyle/>
          <a:p>
            <a:r>
              <a:rPr lang="it-IT" sz="8000" dirty="0"/>
              <a:t>DOMANDE    ?</a:t>
            </a:r>
          </a:p>
        </p:txBody>
      </p:sp>
      <p:pic>
        <p:nvPicPr>
          <p:cNvPr id="4" name="Immagine 3">
            <a:extLst>
              <a:ext uri="{FF2B5EF4-FFF2-40B4-BE49-F238E27FC236}">
                <a16:creationId xmlns:a16="http://schemas.microsoft.com/office/drawing/2014/main" id="{E2459886-04F1-4BE9-ACA3-4D4327E8BC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Tree>
    <p:extLst>
      <p:ext uri="{BB962C8B-B14F-4D97-AF65-F5344CB8AC3E}">
        <p14:creationId xmlns:p14="http://schemas.microsoft.com/office/powerpoint/2010/main" val="195050131"/>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e 12">
            <a:extLst>
              <a:ext uri="{FF2B5EF4-FFF2-40B4-BE49-F238E27FC236}">
                <a16:creationId xmlns:a16="http://schemas.microsoft.com/office/drawing/2014/main" id="{CA29DE62-41C2-4267-BD81-292B52888D1F}"/>
              </a:ext>
            </a:extLst>
          </p:cNvPr>
          <p:cNvSpPr/>
          <p:nvPr/>
        </p:nvSpPr>
        <p:spPr>
          <a:xfrm>
            <a:off x="8160224" y="2743323"/>
            <a:ext cx="3643952" cy="23747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vale 1">
            <a:extLst>
              <a:ext uri="{FF2B5EF4-FFF2-40B4-BE49-F238E27FC236}">
                <a16:creationId xmlns:a16="http://schemas.microsoft.com/office/drawing/2014/main" id="{921DBF19-3680-4C05-B8D5-93D21A396604}"/>
              </a:ext>
            </a:extLst>
          </p:cNvPr>
          <p:cNvSpPr/>
          <p:nvPr/>
        </p:nvSpPr>
        <p:spPr>
          <a:xfrm>
            <a:off x="387823" y="2743323"/>
            <a:ext cx="3643952" cy="23747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136</a:t>
            </a:fld>
            <a:endParaRPr lang="it-IT" dirty="0"/>
          </a:p>
        </p:txBody>
      </p:sp>
      <p:sp>
        <p:nvSpPr>
          <p:cNvPr id="10" name="CasellaDiTesto 9">
            <a:extLst>
              <a:ext uri="{FF2B5EF4-FFF2-40B4-BE49-F238E27FC236}">
                <a16:creationId xmlns:a16="http://schemas.microsoft.com/office/drawing/2014/main" id="{15CCC2DB-91E7-4E3D-90C2-31365F52757F}"/>
              </a:ext>
            </a:extLst>
          </p:cNvPr>
          <p:cNvSpPr txBox="1"/>
          <p:nvPr/>
        </p:nvSpPr>
        <p:spPr>
          <a:xfrm>
            <a:off x="662939" y="3238181"/>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sellaDiTesto 10">
            <a:extLst>
              <a:ext uri="{FF2B5EF4-FFF2-40B4-BE49-F238E27FC236}">
                <a16:creationId xmlns:a16="http://schemas.microsoft.com/office/drawing/2014/main" id="{12DD9643-7542-4101-8BCB-00F1F69DE85B}"/>
              </a:ext>
            </a:extLst>
          </p:cNvPr>
          <p:cNvSpPr txBox="1"/>
          <p:nvPr/>
        </p:nvSpPr>
        <p:spPr>
          <a:xfrm>
            <a:off x="8435342" y="3238181"/>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9" name="CasellaDiTesto 8">
            <a:extLst>
              <a:ext uri="{FF2B5EF4-FFF2-40B4-BE49-F238E27FC236}">
                <a16:creationId xmlns:a16="http://schemas.microsoft.com/office/drawing/2014/main" id="{433A0558-57C7-4B12-83D9-12ABAC4611F8}"/>
              </a:ext>
            </a:extLst>
          </p:cNvPr>
          <p:cNvSpPr txBox="1"/>
          <p:nvPr/>
        </p:nvSpPr>
        <p:spPr>
          <a:xfrm>
            <a:off x="4444092" y="3238181"/>
            <a:ext cx="3303815"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FALSITA’</a:t>
            </a:r>
          </a:p>
          <a:p>
            <a:r>
              <a:rPr lang="it-IT" b="0" dirty="0"/>
              <a:t>sulle dichiarazione di prevenzione incendi</a:t>
            </a:r>
          </a:p>
        </p:txBody>
      </p:sp>
      <p:sp>
        <p:nvSpPr>
          <p:cNvPr id="12" name="Titolo 1">
            <a:extLst>
              <a:ext uri="{FF2B5EF4-FFF2-40B4-BE49-F238E27FC236}">
                <a16:creationId xmlns:a16="http://schemas.microsoft.com/office/drawing/2014/main" id="{650D9E7D-AE8E-430F-AFC6-95B19BCEC164}"/>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POSSIBILI FATTISPECIE</a:t>
            </a:r>
          </a:p>
        </p:txBody>
      </p:sp>
      <p:sp>
        <p:nvSpPr>
          <p:cNvPr id="14" name="Ovale 13">
            <a:extLst>
              <a:ext uri="{FF2B5EF4-FFF2-40B4-BE49-F238E27FC236}">
                <a16:creationId xmlns:a16="http://schemas.microsoft.com/office/drawing/2014/main" id="{E9829EF9-9AD5-4C79-895F-C9BBC8A42C5E}"/>
              </a:ext>
            </a:extLst>
          </p:cNvPr>
          <p:cNvSpPr/>
          <p:nvPr/>
        </p:nvSpPr>
        <p:spPr>
          <a:xfrm>
            <a:off x="4306891" y="2743323"/>
            <a:ext cx="3643952" cy="237471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053019703"/>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137</a:t>
            </a:fld>
            <a:endParaRPr lang="it-IT" dirty="0"/>
          </a:p>
        </p:txBody>
      </p:sp>
      <p:sp>
        <p:nvSpPr>
          <p:cNvPr id="12" name="CasellaDiTesto 11">
            <a:extLst>
              <a:ext uri="{FF2B5EF4-FFF2-40B4-BE49-F238E27FC236}">
                <a16:creationId xmlns:a16="http://schemas.microsoft.com/office/drawing/2014/main" id="{5C18CEE2-E1AE-49DC-82B5-261C7D7783C2}"/>
              </a:ext>
            </a:extLst>
          </p:cNvPr>
          <p:cNvSpPr txBox="1"/>
          <p:nvPr/>
        </p:nvSpPr>
        <p:spPr>
          <a:xfrm>
            <a:off x="4566012" y="868226"/>
            <a:ext cx="3303815"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FALSITA’</a:t>
            </a:r>
          </a:p>
          <a:p>
            <a:r>
              <a:rPr lang="it-IT" b="0" dirty="0"/>
              <a:t>sulle dichiarazione di prevenzione incendi</a:t>
            </a:r>
          </a:p>
        </p:txBody>
      </p:sp>
      <p:sp>
        <p:nvSpPr>
          <p:cNvPr id="14" name="Titolo 1">
            <a:extLst>
              <a:ext uri="{FF2B5EF4-FFF2-40B4-BE49-F238E27FC236}">
                <a16:creationId xmlns:a16="http://schemas.microsoft.com/office/drawing/2014/main" id="{49480365-7DCD-43B6-927E-C3999FCD90E8}"/>
              </a:ext>
            </a:extLst>
          </p:cNvPr>
          <p:cNvSpPr txBox="1">
            <a:spLocks/>
          </p:cNvSpPr>
          <p:nvPr/>
        </p:nvSpPr>
        <p:spPr>
          <a:xfrm>
            <a:off x="1821867" y="222401"/>
            <a:ext cx="9089973" cy="557961"/>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4000" b="1" dirty="0">
                <a:solidFill>
                  <a:schemeClr val="bg1">
                    <a:lumMod val="50000"/>
                  </a:schemeClr>
                </a:solidFill>
              </a:rPr>
              <a:t>Apparato Sanzionatorio</a:t>
            </a:r>
            <a:endParaRPr lang="it-IT" sz="4000" b="1" i="1" dirty="0"/>
          </a:p>
        </p:txBody>
      </p:sp>
      <p:sp>
        <p:nvSpPr>
          <p:cNvPr id="15" name="CasellaDiTesto 14">
            <a:extLst>
              <a:ext uri="{FF2B5EF4-FFF2-40B4-BE49-F238E27FC236}">
                <a16:creationId xmlns:a16="http://schemas.microsoft.com/office/drawing/2014/main" id="{1CBC87A0-0CC4-402E-BB23-025A340179BB}"/>
              </a:ext>
            </a:extLst>
          </p:cNvPr>
          <p:cNvSpPr txBox="1"/>
          <p:nvPr/>
        </p:nvSpPr>
        <p:spPr>
          <a:xfrm>
            <a:off x="505767" y="2405857"/>
            <a:ext cx="11180465" cy="3785652"/>
          </a:xfrm>
          <a:prstGeom prst="rect">
            <a:avLst/>
          </a:prstGeom>
          <a:noFill/>
          <a:ln>
            <a:solidFill>
              <a:schemeClr val="tx1"/>
            </a:solidFill>
          </a:ln>
        </p:spPr>
        <p:txBody>
          <a:bodyPr wrap="square">
            <a:spAutoFit/>
          </a:bodyPr>
          <a:lstStyle/>
          <a:p>
            <a:pPr algn="ctr">
              <a:defRPr/>
            </a:pPr>
            <a:r>
              <a:rPr lang="it-IT" sz="2400" dirty="0">
                <a:latin typeface="+mn-lt"/>
              </a:rPr>
              <a:t>DL 139/06</a:t>
            </a:r>
          </a:p>
          <a:p>
            <a:pPr algn="ctr">
              <a:defRPr/>
            </a:pPr>
            <a:r>
              <a:rPr lang="it-IT" sz="2400" dirty="0"/>
              <a:t>Art. 20 (Sanzioni penali e sospensione dell'attività)</a:t>
            </a:r>
          </a:p>
          <a:p>
            <a:pPr>
              <a:defRPr/>
            </a:pPr>
            <a:endParaRPr lang="it-IT" sz="2400" dirty="0"/>
          </a:p>
          <a:p>
            <a:pPr marL="357188" indent="-357188" algn="just">
              <a:buFontTx/>
              <a:buAutoNum type="arabicPeriod"/>
              <a:defRPr/>
            </a:pPr>
            <a:r>
              <a:rPr lang="it-IT" sz="2400" dirty="0"/>
              <a:t>…..</a:t>
            </a:r>
          </a:p>
          <a:p>
            <a:pPr marL="357188" indent="-357188" algn="just">
              <a:buFontTx/>
              <a:buAutoNum type="arabicPeriod"/>
              <a:defRPr/>
            </a:pPr>
            <a:r>
              <a:rPr lang="it-IT" sz="2400" dirty="0"/>
              <a:t>Chiunque, nelle certificazioni e dichiarazioni rese ai fini della presentazione della segnalazione certificata di inizio attività o della richiesta di rinnovo periodico della conformità antincendio, attesti fatti non rispondenti al vero è punito con la reclusione da tre mesi a tre anni e con la multa da 103 a 516 euro. La stessa pena si applica a chi falsifica o altera le certificazioni e dichiarazioni medesime. </a:t>
            </a:r>
          </a:p>
          <a:p>
            <a:pPr marL="357188" indent="-357188" algn="just">
              <a:buFontTx/>
              <a:buAutoNum type="arabicPeriod"/>
              <a:defRPr/>
            </a:pPr>
            <a:r>
              <a:rPr lang="it-IT" sz="2400" b="1" dirty="0"/>
              <a:t>…..</a:t>
            </a:r>
          </a:p>
        </p:txBody>
      </p:sp>
    </p:spTree>
    <p:extLst>
      <p:ext uri="{BB962C8B-B14F-4D97-AF65-F5344CB8AC3E}">
        <p14:creationId xmlns:p14="http://schemas.microsoft.com/office/powerpoint/2010/main" val="612257886"/>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138</a:t>
            </a:fld>
            <a:endParaRPr lang="it-IT" dirty="0"/>
          </a:p>
        </p:txBody>
      </p:sp>
      <p:sp>
        <p:nvSpPr>
          <p:cNvPr id="12" name="CasellaDiTesto 11">
            <a:extLst>
              <a:ext uri="{FF2B5EF4-FFF2-40B4-BE49-F238E27FC236}">
                <a16:creationId xmlns:a16="http://schemas.microsoft.com/office/drawing/2014/main" id="{5C18CEE2-E1AE-49DC-82B5-261C7D7783C2}"/>
              </a:ext>
            </a:extLst>
          </p:cNvPr>
          <p:cNvSpPr txBox="1"/>
          <p:nvPr/>
        </p:nvSpPr>
        <p:spPr>
          <a:xfrm>
            <a:off x="4566012" y="868226"/>
            <a:ext cx="3303815"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FALSITA’</a:t>
            </a:r>
          </a:p>
          <a:p>
            <a:r>
              <a:rPr lang="it-IT" b="0" dirty="0"/>
              <a:t>sulle dichiarazione di prevenzione incendi</a:t>
            </a:r>
          </a:p>
        </p:txBody>
      </p:sp>
      <p:sp>
        <p:nvSpPr>
          <p:cNvPr id="14" name="Titolo 1">
            <a:extLst>
              <a:ext uri="{FF2B5EF4-FFF2-40B4-BE49-F238E27FC236}">
                <a16:creationId xmlns:a16="http://schemas.microsoft.com/office/drawing/2014/main" id="{49480365-7DCD-43B6-927E-C3999FCD90E8}"/>
              </a:ext>
            </a:extLst>
          </p:cNvPr>
          <p:cNvSpPr txBox="1">
            <a:spLocks/>
          </p:cNvSpPr>
          <p:nvPr/>
        </p:nvSpPr>
        <p:spPr>
          <a:xfrm>
            <a:off x="1821867" y="222401"/>
            <a:ext cx="9089973" cy="557961"/>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4000" b="1" dirty="0">
                <a:solidFill>
                  <a:schemeClr val="bg1">
                    <a:lumMod val="50000"/>
                  </a:schemeClr>
                </a:solidFill>
              </a:rPr>
              <a:t>Apparato Sanzionatorio</a:t>
            </a:r>
            <a:endParaRPr lang="it-IT" sz="4000" b="1" i="1" dirty="0"/>
          </a:p>
        </p:txBody>
      </p:sp>
      <p:sp>
        <p:nvSpPr>
          <p:cNvPr id="15" name="CasellaDiTesto 14">
            <a:extLst>
              <a:ext uri="{FF2B5EF4-FFF2-40B4-BE49-F238E27FC236}">
                <a16:creationId xmlns:a16="http://schemas.microsoft.com/office/drawing/2014/main" id="{1CBC87A0-0CC4-402E-BB23-025A340179BB}"/>
              </a:ext>
            </a:extLst>
          </p:cNvPr>
          <p:cNvSpPr txBox="1"/>
          <p:nvPr/>
        </p:nvSpPr>
        <p:spPr>
          <a:xfrm>
            <a:off x="505767" y="2405857"/>
            <a:ext cx="11180465" cy="3785652"/>
          </a:xfrm>
          <a:prstGeom prst="rect">
            <a:avLst/>
          </a:prstGeom>
          <a:noFill/>
          <a:ln>
            <a:solidFill>
              <a:schemeClr val="tx1"/>
            </a:solidFill>
          </a:ln>
        </p:spPr>
        <p:txBody>
          <a:bodyPr wrap="square">
            <a:spAutoFit/>
          </a:bodyPr>
          <a:lstStyle/>
          <a:p>
            <a:pPr algn="ctr">
              <a:defRPr/>
            </a:pPr>
            <a:r>
              <a:rPr lang="it-IT" sz="2400" dirty="0">
                <a:latin typeface="+mn-lt"/>
              </a:rPr>
              <a:t>DL 139/06</a:t>
            </a:r>
          </a:p>
          <a:p>
            <a:pPr algn="ctr">
              <a:defRPr/>
            </a:pPr>
            <a:r>
              <a:rPr lang="it-IT" sz="2400" dirty="0"/>
              <a:t>Art. 20 (Sanzioni penali e sospensione dell'attività)</a:t>
            </a:r>
          </a:p>
          <a:p>
            <a:pPr>
              <a:defRPr/>
            </a:pPr>
            <a:endParaRPr lang="it-IT" sz="2400" dirty="0"/>
          </a:p>
          <a:p>
            <a:pPr marL="357188" indent="-357188" algn="just">
              <a:buFontTx/>
              <a:buAutoNum type="arabicPeriod"/>
              <a:defRPr/>
            </a:pPr>
            <a:r>
              <a:rPr lang="it-IT" sz="2400" dirty="0"/>
              <a:t>…..</a:t>
            </a:r>
          </a:p>
          <a:p>
            <a:pPr marL="357188" indent="-357188" algn="just">
              <a:buFontTx/>
              <a:buAutoNum type="arabicPeriod"/>
              <a:defRPr/>
            </a:pPr>
            <a:r>
              <a:rPr lang="it-IT" sz="2400" dirty="0">
                <a:highlight>
                  <a:srgbClr val="FF0000"/>
                </a:highlight>
              </a:rPr>
              <a:t>Chiunque</a:t>
            </a:r>
            <a:r>
              <a:rPr lang="it-IT" sz="2400" dirty="0"/>
              <a:t>, nelle </a:t>
            </a:r>
            <a:r>
              <a:rPr lang="it-IT" sz="2400" dirty="0">
                <a:highlight>
                  <a:srgbClr val="FF0000"/>
                </a:highlight>
              </a:rPr>
              <a:t>certificazioni e dichiarazioni rese ai fini della presentazione della segnalazione certificata di inizio attività o della richiesta di rinnovo periodico </a:t>
            </a:r>
            <a:r>
              <a:rPr lang="it-IT" sz="2400" dirty="0"/>
              <a:t>della conformità antincendio, attesti fatti non rispondenti al vero è punito con la reclusione da tre mesi a tre anni e con la multa da 103 a 516 euro. La stessa pena si applica a chi falsifica o altera le certificazioni e dichiarazioni medesime. </a:t>
            </a:r>
          </a:p>
          <a:p>
            <a:pPr marL="357188" indent="-357188" algn="just">
              <a:buFontTx/>
              <a:buAutoNum type="arabicPeriod"/>
              <a:defRPr/>
            </a:pPr>
            <a:r>
              <a:rPr lang="it-IT" sz="2400" b="1" dirty="0"/>
              <a:t>…..</a:t>
            </a:r>
          </a:p>
        </p:txBody>
      </p:sp>
    </p:spTree>
    <p:extLst>
      <p:ext uri="{BB962C8B-B14F-4D97-AF65-F5344CB8AC3E}">
        <p14:creationId xmlns:p14="http://schemas.microsoft.com/office/powerpoint/2010/main" val="1731914570"/>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139</a:t>
            </a:fld>
            <a:endParaRPr lang="it-IT" dirty="0"/>
          </a:p>
        </p:txBody>
      </p:sp>
      <p:sp>
        <p:nvSpPr>
          <p:cNvPr id="12" name="CasellaDiTesto 11">
            <a:extLst>
              <a:ext uri="{FF2B5EF4-FFF2-40B4-BE49-F238E27FC236}">
                <a16:creationId xmlns:a16="http://schemas.microsoft.com/office/drawing/2014/main" id="{5C18CEE2-E1AE-49DC-82B5-261C7D7783C2}"/>
              </a:ext>
            </a:extLst>
          </p:cNvPr>
          <p:cNvSpPr txBox="1"/>
          <p:nvPr/>
        </p:nvSpPr>
        <p:spPr>
          <a:xfrm>
            <a:off x="4566012" y="868226"/>
            <a:ext cx="3303815"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FALSITA’</a:t>
            </a:r>
          </a:p>
          <a:p>
            <a:r>
              <a:rPr lang="it-IT" b="0" dirty="0"/>
              <a:t>sulle dichiarazione di prevenzione incendi</a:t>
            </a:r>
          </a:p>
        </p:txBody>
      </p:sp>
      <p:sp>
        <p:nvSpPr>
          <p:cNvPr id="14" name="Titolo 1">
            <a:extLst>
              <a:ext uri="{FF2B5EF4-FFF2-40B4-BE49-F238E27FC236}">
                <a16:creationId xmlns:a16="http://schemas.microsoft.com/office/drawing/2014/main" id="{49480365-7DCD-43B6-927E-C3999FCD90E8}"/>
              </a:ext>
            </a:extLst>
          </p:cNvPr>
          <p:cNvSpPr txBox="1">
            <a:spLocks/>
          </p:cNvSpPr>
          <p:nvPr/>
        </p:nvSpPr>
        <p:spPr>
          <a:xfrm>
            <a:off x="1821867" y="222401"/>
            <a:ext cx="9089973" cy="557961"/>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4000" b="1" dirty="0">
                <a:solidFill>
                  <a:schemeClr val="bg1">
                    <a:lumMod val="50000"/>
                  </a:schemeClr>
                </a:solidFill>
              </a:rPr>
              <a:t>Apparato Sanzionatorio</a:t>
            </a:r>
            <a:endParaRPr lang="it-IT" sz="4000" b="1" i="1" dirty="0"/>
          </a:p>
        </p:txBody>
      </p:sp>
      <p:sp>
        <p:nvSpPr>
          <p:cNvPr id="15" name="CasellaDiTesto 14">
            <a:extLst>
              <a:ext uri="{FF2B5EF4-FFF2-40B4-BE49-F238E27FC236}">
                <a16:creationId xmlns:a16="http://schemas.microsoft.com/office/drawing/2014/main" id="{1CBC87A0-0CC4-402E-BB23-025A340179BB}"/>
              </a:ext>
            </a:extLst>
          </p:cNvPr>
          <p:cNvSpPr txBox="1"/>
          <p:nvPr/>
        </p:nvSpPr>
        <p:spPr>
          <a:xfrm>
            <a:off x="505767" y="2405857"/>
            <a:ext cx="11180465" cy="3785652"/>
          </a:xfrm>
          <a:prstGeom prst="rect">
            <a:avLst/>
          </a:prstGeom>
          <a:noFill/>
          <a:ln>
            <a:solidFill>
              <a:schemeClr val="tx1"/>
            </a:solidFill>
          </a:ln>
        </p:spPr>
        <p:txBody>
          <a:bodyPr wrap="square">
            <a:spAutoFit/>
          </a:bodyPr>
          <a:lstStyle/>
          <a:p>
            <a:pPr algn="ctr">
              <a:defRPr/>
            </a:pPr>
            <a:r>
              <a:rPr lang="it-IT" sz="2400" dirty="0">
                <a:latin typeface="+mn-lt"/>
              </a:rPr>
              <a:t>DL 139/06</a:t>
            </a:r>
          </a:p>
          <a:p>
            <a:pPr algn="ctr">
              <a:defRPr/>
            </a:pPr>
            <a:r>
              <a:rPr lang="it-IT" sz="2400" dirty="0"/>
              <a:t>Art. 20 (Sanzioni penali e sospensione dell'attività)</a:t>
            </a:r>
          </a:p>
          <a:p>
            <a:pPr>
              <a:defRPr/>
            </a:pPr>
            <a:endParaRPr lang="it-IT" sz="2400" dirty="0"/>
          </a:p>
          <a:p>
            <a:pPr marL="357188" indent="-357188" algn="just">
              <a:buFontTx/>
              <a:buAutoNum type="arabicPeriod"/>
              <a:defRPr/>
            </a:pPr>
            <a:r>
              <a:rPr lang="it-IT" sz="2400" dirty="0"/>
              <a:t>…..</a:t>
            </a:r>
          </a:p>
          <a:p>
            <a:pPr marL="357188" indent="-357188" algn="just">
              <a:buFontTx/>
              <a:buAutoNum type="arabicPeriod"/>
              <a:defRPr/>
            </a:pPr>
            <a:r>
              <a:rPr lang="it-IT" sz="2400" dirty="0">
                <a:highlight>
                  <a:srgbClr val="FF0000"/>
                </a:highlight>
              </a:rPr>
              <a:t>Chiunque</a:t>
            </a:r>
            <a:r>
              <a:rPr lang="it-IT" sz="2400" dirty="0"/>
              <a:t>, nelle certificazioni e dichiarazioni rese ai fini della presentazione della segnalazione certificata di inizio attività o della richiesta di rinnovo periodico della conformità antincendio, </a:t>
            </a:r>
            <a:r>
              <a:rPr lang="it-IT" sz="2400" dirty="0">
                <a:highlight>
                  <a:srgbClr val="FF0000"/>
                </a:highlight>
              </a:rPr>
              <a:t>attesti fatti non rispondenti al vero </a:t>
            </a:r>
            <a:r>
              <a:rPr lang="it-IT" sz="2400" dirty="0"/>
              <a:t>è punito con la reclusione da tre mesi a tre anni e con la multa da 103 a 516 euro. La stessa pena si applica a chi </a:t>
            </a:r>
            <a:r>
              <a:rPr lang="it-IT" sz="2400" dirty="0">
                <a:highlight>
                  <a:srgbClr val="FF0000"/>
                </a:highlight>
              </a:rPr>
              <a:t>falsifica o altera le certificazioni e dichiarazioni medesime</a:t>
            </a:r>
            <a:r>
              <a:rPr lang="it-IT" sz="2400" dirty="0"/>
              <a:t>. </a:t>
            </a:r>
          </a:p>
          <a:p>
            <a:pPr marL="357188" indent="-357188" algn="just">
              <a:buFontTx/>
              <a:buAutoNum type="arabicPeriod"/>
              <a:defRPr/>
            </a:pPr>
            <a:r>
              <a:rPr lang="it-IT" sz="2400" b="1" dirty="0"/>
              <a:t>…..</a:t>
            </a:r>
          </a:p>
        </p:txBody>
      </p:sp>
    </p:spTree>
    <p:extLst>
      <p:ext uri="{BB962C8B-B14F-4D97-AF65-F5344CB8AC3E}">
        <p14:creationId xmlns:p14="http://schemas.microsoft.com/office/powerpoint/2010/main" val="36470754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14</a:t>
            </a:fld>
            <a:endParaRPr lang="it-IT" dirty="0"/>
          </a:p>
        </p:txBody>
      </p:sp>
      <p:sp>
        <p:nvSpPr>
          <p:cNvPr id="10" name="CasellaDiTesto 9">
            <a:extLst>
              <a:ext uri="{FF2B5EF4-FFF2-40B4-BE49-F238E27FC236}">
                <a16:creationId xmlns:a16="http://schemas.microsoft.com/office/drawing/2014/main" id="{15CCC2DB-91E7-4E3D-90C2-31365F52757F}"/>
              </a:ext>
            </a:extLst>
          </p:cNvPr>
          <p:cNvSpPr txBox="1"/>
          <p:nvPr/>
        </p:nvSpPr>
        <p:spPr>
          <a:xfrm>
            <a:off x="662939" y="3238181"/>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2" name="Titolo 1">
            <a:extLst>
              <a:ext uri="{FF2B5EF4-FFF2-40B4-BE49-F238E27FC236}">
                <a16:creationId xmlns:a16="http://schemas.microsoft.com/office/drawing/2014/main" id="{650D9E7D-AE8E-430F-AFC6-95B19BCEC164}"/>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POSSIBILI FATTISPECIE</a:t>
            </a:r>
          </a:p>
        </p:txBody>
      </p:sp>
    </p:spTree>
    <p:extLst>
      <p:ext uri="{BB962C8B-B14F-4D97-AF65-F5344CB8AC3E}">
        <p14:creationId xmlns:p14="http://schemas.microsoft.com/office/powerpoint/2010/main" val="4136400609"/>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140</a:t>
            </a:fld>
            <a:endParaRPr lang="it-IT" dirty="0"/>
          </a:p>
        </p:txBody>
      </p:sp>
      <p:sp>
        <p:nvSpPr>
          <p:cNvPr id="12" name="CasellaDiTesto 11">
            <a:extLst>
              <a:ext uri="{FF2B5EF4-FFF2-40B4-BE49-F238E27FC236}">
                <a16:creationId xmlns:a16="http://schemas.microsoft.com/office/drawing/2014/main" id="{5C18CEE2-E1AE-49DC-82B5-261C7D7783C2}"/>
              </a:ext>
            </a:extLst>
          </p:cNvPr>
          <p:cNvSpPr txBox="1"/>
          <p:nvPr/>
        </p:nvSpPr>
        <p:spPr>
          <a:xfrm>
            <a:off x="4566012" y="868226"/>
            <a:ext cx="3303815"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FALSITA’</a:t>
            </a:r>
          </a:p>
          <a:p>
            <a:r>
              <a:rPr lang="it-IT" b="0" dirty="0"/>
              <a:t>sulle dichiarazione di prevenzione incendi</a:t>
            </a:r>
          </a:p>
        </p:txBody>
      </p:sp>
      <p:sp>
        <p:nvSpPr>
          <p:cNvPr id="14" name="Titolo 1">
            <a:extLst>
              <a:ext uri="{FF2B5EF4-FFF2-40B4-BE49-F238E27FC236}">
                <a16:creationId xmlns:a16="http://schemas.microsoft.com/office/drawing/2014/main" id="{49480365-7DCD-43B6-927E-C3999FCD90E8}"/>
              </a:ext>
            </a:extLst>
          </p:cNvPr>
          <p:cNvSpPr txBox="1">
            <a:spLocks/>
          </p:cNvSpPr>
          <p:nvPr/>
        </p:nvSpPr>
        <p:spPr>
          <a:xfrm>
            <a:off x="1821867" y="222401"/>
            <a:ext cx="9089973" cy="557961"/>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4000" b="1" dirty="0">
                <a:solidFill>
                  <a:schemeClr val="bg1">
                    <a:lumMod val="50000"/>
                  </a:schemeClr>
                </a:solidFill>
              </a:rPr>
              <a:t>Apparato Sanzionatorio</a:t>
            </a:r>
            <a:endParaRPr lang="it-IT" sz="4000" b="1" i="1" dirty="0"/>
          </a:p>
        </p:txBody>
      </p:sp>
      <p:sp>
        <p:nvSpPr>
          <p:cNvPr id="15" name="CasellaDiTesto 14">
            <a:extLst>
              <a:ext uri="{FF2B5EF4-FFF2-40B4-BE49-F238E27FC236}">
                <a16:creationId xmlns:a16="http://schemas.microsoft.com/office/drawing/2014/main" id="{1CBC87A0-0CC4-402E-BB23-025A340179BB}"/>
              </a:ext>
            </a:extLst>
          </p:cNvPr>
          <p:cNvSpPr txBox="1"/>
          <p:nvPr/>
        </p:nvSpPr>
        <p:spPr>
          <a:xfrm>
            <a:off x="505767" y="2405857"/>
            <a:ext cx="11180465" cy="3785652"/>
          </a:xfrm>
          <a:prstGeom prst="rect">
            <a:avLst/>
          </a:prstGeom>
          <a:noFill/>
          <a:ln>
            <a:solidFill>
              <a:schemeClr val="tx1"/>
            </a:solidFill>
          </a:ln>
        </p:spPr>
        <p:txBody>
          <a:bodyPr wrap="square">
            <a:spAutoFit/>
          </a:bodyPr>
          <a:lstStyle/>
          <a:p>
            <a:pPr algn="ctr">
              <a:defRPr/>
            </a:pPr>
            <a:r>
              <a:rPr lang="it-IT" sz="2400" dirty="0">
                <a:latin typeface="+mn-lt"/>
              </a:rPr>
              <a:t>DL 139/06</a:t>
            </a:r>
          </a:p>
          <a:p>
            <a:pPr algn="ctr">
              <a:defRPr/>
            </a:pPr>
            <a:r>
              <a:rPr lang="it-IT" sz="2400" dirty="0"/>
              <a:t>Art. 20 (Sanzioni penali e sospensione dell'attività)</a:t>
            </a:r>
          </a:p>
          <a:p>
            <a:pPr>
              <a:defRPr/>
            </a:pPr>
            <a:endParaRPr lang="it-IT" sz="2400" dirty="0"/>
          </a:p>
          <a:p>
            <a:pPr marL="357188" indent="-357188" algn="just">
              <a:buFontTx/>
              <a:buAutoNum type="arabicPeriod"/>
              <a:defRPr/>
            </a:pPr>
            <a:r>
              <a:rPr lang="it-IT" sz="2400" dirty="0"/>
              <a:t>…..</a:t>
            </a:r>
          </a:p>
          <a:p>
            <a:pPr marL="357188" indent="-357188" algn="just">
              <a:buFontTx/>
              <a:buAutoNum type="arabicPeriod"/>
              <a:defRPr/>
            </a:pPr>
            <a:r>
              <a:rPr lang="it-IT" sz="2400" dirty="0">
                <a:highlight>
                  <a:srgbClr val="FF0000"/>
                </a:highlight>
              </a:rPr>
              <a:t>Chiunque</a:t>
            </a:r>
            <a:r>
              <a:rPr lang="it-IT" sz="2400" dirty="0"/>
              <a:t>, nelle certificazioni e dichiarazioni rese ai fini della presentazione della segnalazione certificata di inizio attività o della richiesta di rinnovo periodico della conformità antincendio, </a:t>
            </a:r>
            <a:r>
              <a:rPr lang="it-IT" sz="2400" dirty="0">
                <a:highlight>
                  <a:srgbClr val="FF0000"/>
                </a:highlight>
              </a:rPr>
              <a:t>attesti fatti non rispondenti al vero </a:t>
            </a:r>
            <a:r>
              <a:rPr lang="it-IT" sz="2400" dirty="0"/>
              <a:t>è punito con la reclusione da tre mesi a tre anni e con la multa da 103 a 516 euro. La stessa pena si applica a chi </a:t>
            </a:r>
            <a:r>
              <a:rPr lang="it-IT" sz="2400" dirty="0">
                <a:highlight>
                  <a:srgbClr val="FF0000"/>
                </a:highlight>
              </a:rPr>
              <a:t>falsifica o altera le certificazioni e dichiarazioni medesime</a:t>
            </a:r>
            <a:r>
              <a:rPr lang="it-IT" sz="2400" dirty="0"/>
              <a:t>. </a:t>
            </a:r>
          </a:p>
          <a:p>
            <a:pPr marL="357188" indent="-357188" algn="just">
              <a:buFontTx/>
              <a:buAutoNum type="arabicPeriod"/>
              <a:defRPr/>
            </a:pPr>
            <a:r>
              <a:rPr lang="it-IT" sz="2400" b="1" dirty="0"/>
              <a:t>…..</a:t>
            </a:r>
          </a:p>
        </p:txBody>
      </p:sp>
      <p:sp>
        <p:nvSpPr>
          <p:cNvPr id="7" name="CasellaDiTesto 6">
            <a:extLst>
              <a:ext uri="{FF2B5EF4-FFF2-40B4-BE49-F238E27FC236}">
                <a16:creationId xmlns:a16="http://schemas.microsoft.com/office/drawing/2014/main" id="{2199326F-0E3E-47E8-8A24-FEADFC617C10}"/>
              </a:ext>
            </a:extLst>
          </p:cNvPr>
          <p:cNvSpPr txBox="1"/>
          <p:nvPr/>
        </p:nvSpPr>
        <p:spPr>
          <a:xfrm>
            <a:off x="1837507" y="2811444"/>
            <a:ext cx="8516983" cy="2308324"/>
          </a:xfrm>
          <a:prstGeom prst="rect">
            <a:avLst/>
          </a:prstGeom>
          <a:solidFill>
            <a:srgbClr val="FF0000"/>
          </a:solidFill>
          <a:ln>
            <a:solidFill>
              <a:schemeClr val="tx1"/>
            </a:solidFill>
          </a:ln>
        </p:spPr>
        <p:txBody>
          <a:bodyPr wrap="square" rtlCol="0">
            <a:spAutoFit/>
          </a:bodyPr>
          <a:lstStyle/>
          <a:p>
            <a:pPr algn="ctr"/>
            <a:r>
              <a:rPr lang="it-IT" sz="3600" b="1" dirty="0">
                <a:effectLst>
                  <a:outerShdw blurRad="38100" dist="38100" dir="2700000" algn="tl">
                    <a:srgbClr val="000000">
                      <a:alpha val="43137"/>
                    </a:srgbClr>
                  </a:outerShdw>
                </a:effectLst>
              </a:rPr>
              <a:t>FALSO IDEOLOGICO</a:t>
            </a:r>
          </a:p>
          <a:p>
            <a:pPr algn="ctr"/>
            <a:endParaRPr lang="it-IT" sz="3600" b="1" dirty="0">
              <a:effectLst>
                <a:outerShdw blurRad="38100" dist="38100" dir="2700000" algn="tl">
                  <a:srgbClr val="000000">
                    <a:alpha val="43137"/>
                  </a:srgbClr>
                </a:outerShdw>
              </a:effectLst>
            </a:endParaRPr>
          </a:p>
          <a:p>
            <a:pPr algn="ctr"/>
            <a:endParaRPr lang="it-IT" sz="3600" b="1" dirty="0">
              <a:effectLst>
                <a:outerShdw blurRad="38100" dist="38100" dir="2700000" algn="tl">
                  <a:srgbClr val="000000">
                    <a:alpha val="43137"/>
                  </a:srgbClr>
                </a:outerShdw>
              </a:effectLst>
            </a:endParaRPr>
          </a:p>
          <a:p>
            <a:pPr algn="ctr"/>
            <a:r>
              <a:rPr lang="it-IT" sz="3600" b="1" dirty="0">
                <a:effectLst>
                  <a:outerShdw blurRad="38100" dist="38100" dir="2700000" algn="tl">
                    <a:srgbClr val="000000">
                      <a:alpha val="43137"/>
                    </a:srgbClr>
                  </a:outerShdw>
                </a:effectLst>
              </a:rPr>
              <a:t>FALSO MATERIALE</a:t>
            </a:r>
          </a:p>
        </p:txBody>
      </p:sp>
    </p:spTree>
    <p:extLst>
      <p:ext uri="{BB962C8B-B14F-4D97-AF65-F5344CB8AC3E}">
        <p14:creationId xmlns:p14="http://schemas.microsoft.com/office/powerpoint/2010/main" val="3784899958"/>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141</a:t>
            </a:fld>
            <a:endParaRPr lang="it-IT" dirty="0"/>
          </a:p>
        </p:txBody>
      </p:sp>
      <p:sp>
        <p:nvSpPr>
          <p:cNvPr id="12" name="CasellaDiTesto 11">
            <a:extLst>
              <a:ext uri="{FF2B5EF4-FFF2-40B4-BE49-F238E27FC236}">
                <a16:creationId xmlns:a16="http://schemas.microsoft.com/office/drawing/2014/main" id="{5C18CEE2-E1AE-49DC-82B5-261C7D7783C2}"/>
              </a:ext>
            </a:extLst>
          </p:cNvPr>
          <p:cNvSpPr txBox="1"/>
          <p:nvPr/>
        </p:nvSpPr>
        <p:spPr>
          <a:xfrm>
            <a:off x="4566012" y="868226"/>
            <a:ext cx="3303815"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FALSITA’</a:t>
            </a:r>
          </a:p>
          <a:p>
            <a:r>
              <a:rPr lang="it-IT" b="0" dirty="0"/>
              <a:t>sulle dichiarazione di prevenzione incendi</a:t>
            </a:r>
          </a:p>
        </p:txBody>
      </p:sp>
      <p:sp>
        <p:nvSpPr>
          <p:cNvPr id="14" name="Titolo 1">
            <a:extLst>
              <a:ext uri="{FF2B5EF4-FFF2-40B4-BE49-F238E27FC236}">
                <a16:creationId xmlns:a16="http://schemas.microsoft.com/office/drawing/2014/main" id="{49480365-7DCD-43B6-927E-C3999FCD90E8}"/>
              </a:ext>
            </a:extLst>
          </p:cNvPr>
          <p:cNvSpPr txBox="1">
            <a:spLocks/>
          </p:cNvSpPr>
          <p:nvPr/>
        </p:nvSpPr>
        <p:spPr>
          <a:xfrm>
            <a:off x="1821867" y="222401"/>
            <a:ext cx="9089973" cy="557961"/>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4000" b="1" dirty="0">
                <a:solidFill>
                  <a:schemeClr val="bg1">
                    <a:lumMod val="50000"/>
                  </a:schemeClr>
                </a:solidFill>
              </a:rPr>
              <a:t>Apparato Sanzionatorio</a:t>
            </a:r>
            <a:endParaRPr lang="it-IT" sz="4000" b="1" i="1" dirty="0"/>
          </a:p>
        </p:txBody>
      </p:sp>
      <p:sp>
        <p:nvSpPr>
          <p:cNvPr id="15" name="CasellaDiTesto 14">
            <a:extLst>
              <a:ext uri="{FF2B5EF4-FFF2-40B4-BE49-F238E27FC236}">
                <a16:creationId xmlns:a16="http://schemas.microsoft.com/office/drawing/2014/main" id="{1CBC87A0-0CC4-402E-BB23-025A340179BB}"/>
              </a:ext>
            </a:extLst>
          </p:cNvPr>
          <p:cNvSpPr txBox="1"/>
          <p:nvPr/>
        </p:nvSpPr>
        <p:spPr>
          <a:xfrm>
            <a:off x="505767" y="2405857"/>
            <a:ext cx="11180465" cy="3785652"/>
          </a:xfrm>
          <a:prstGeom prst="rect">
            <a:avLst/>
          </a:prstGeom>
          <a:noFill/>
          <a:ln>
            <a:solidFill>
              <a:schemeClr val="tx1"/>
            </a:solidFill>
          </a:ln>
        </p:spPr>
        <p:txBody>
          <a:bodyPr wrap="square">
            <a:spAutoFit/>
          </a:bodyPr>
          <a:lstStyle/>
          <a:p>
            <a:pPr algn="ctr">
              <a:defRPr/>
            </a:pPr>
            <a:r>
              <a:rPr lang="it-IT" sz="2400" dirty="0">
                <a:latin typeface="+mn-lt"/>
              </a:rPr>
              <a:t>DL 139/06</a:t>
            </a:r>
          </a:p>
          <a:p>
            <a:pPr algn="ctr">
              <a:defRPr/>
            </a:pPr>
            <a:r>
              <a:rPr lang="it-IT" sz="2400" dirty="0"/>
              <a:t>Art. 20 (Sanzioni penali e sospensione dell'attività)</a:t>
            </a:r>
          </a:p>
          <a:p>
            <a:pPr>
              <a:defRPr/>
            </a:pPr>
            <a:endParaRPr lang="it-IT" sz="2400" dirty="0"/>
          </a:p>
          <a:p>
            <a:pPr marL="357188" indent="-357188" algn="just">
              <a:buFontTx/>
              <a:buAutoNum type="arabicPeriod"/>
              <a:defRPr/>
            </a:pPr>
            <a:r>
              <a:rPr lang="it-IT" sz="2400" dirty="0"/>
              <a:t>…..</a:t>
            </a:r>
          </a:p>
          <a:p>
            <a:pPr marL="357188" indent="-357188" algn="just">
              <a:buFontTx/>
              <a:buAutoNum type="arabicPeriod"/>
              <a:defRPr/>
            </a:pPr>
            <a:r>
              <a:rPr lang="it-IT" sz="2400" dirty="0"/>
              <a:t>Chiunque, nelle certificazioni e dichiarazioni rese ai fini della presentazione della segnalazione certificata di inizio attività o della richiesta di rinnovo periodico della conformità antincendio, attesti fatti non rispondenti al vero è punito con la </a:t>
            </a:r>
            <a:r>
              <a:rPr lang="it-IT" sz="2400" dirty="0">
                <a:highlight>
                  <a:srgbClr val="FF0000"/>
                </a:highlight>
              </a:rPr>
              <a:t>reclusione da tre mesi a tre anni e con la multa da 103 a 516 euro</a:t>
            </a:r>
            <a:r>
              <a:rPr lang="it-IT" sz="2400" dirty="0"/>
              <a:t>. La stessa pena si applica a chi falsifica o altera le certificazioni e dichiarazioni medesime. </a:t>
            </a:r>
          </a:p>
          <a:p>
            <a:pPr marL="357188" indent="-357188" algn="just">
              <a:buFontTx/>
              <a:buAutoNum type="arabicPeriod"/>
              <a:defRPr/>
            </a:pPr>
            <a:r>
              <a:rPr lang="it-IT" sz="2400" dirty="0"/>
              <a:t>…..</a:t>
            </a:r>
          </a:p>
        </p:txBody>
      </p:sp>
    </p:spTree>
    <p:extLst>
      <p:ext uri="{BB962C8B-B14F-4D97-AF65-F5344CB8AC3E}">
        <p14:creationId xmlns:p14="http://schemas.microsoft.com/office/powerpoint/2010/main" val="64325234"/>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142</a:t>
            </a:fld>
            <a:endParaRPr lang="it-IT" dirty="0"/>
          </a:p>
        </p:txBody>
      </p:sp>
      <p:sp>
        <p:nvSpPr>
          <p:cNvPr id="12" name="CasellaDiTesto 11">
            <a:extLst>
              <a:ext uri="{FF2B5EF4-FFF2-40B4-BE49-F238E27FC236}">
                <a16:creationId xmlns:a16="http://schemas.microsoft.com/office/drawing/2014/main" id="{5C18CEE2-E1AE-49DC-82B5-261C7D7783C2}"/>
              </a:ext>
            </a:extLst>
          </p:cNvPr>
          <p:cNvSpPr txBox="1"/>
          <p:nvPr/>
        </p:nvSpPr>
        <p:spPr>
          <a:xfrm>
            <a:off x="4566012" y="868226"/>
            <a:ext cx="3303815"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FALSITA’</a:t>
            </a:r>
          </a:p>
          <a:p>
            <a:r>
              <a:rPr lang="it-IT" b="0" dirty="0"/>
              <a:t>sulle dichiarazione di prevenzione incendi</a:t>
            </a:r>
          </a:p>
        </p:txBody>
      </p:sp>
      <p:sp>
        <p:nvSpPr>
          <p:cNvPr id="14" name="Titolo 1">
            <a:extLst>
              <a:ext uri="{FF2B5EF4-FFF2-40B4-BE49-F238E27FC236}">
                <a16:creationId xmlns:a16="http://schemas.microsoft.com/office/drawing/2014/main" id="{49480365-7DCD-43B6-927E-C3999FCD90E8}"/>
              </a:ext>
            </a:extLst>
          </p:cNvPr>
          <p:cNvSpPr txBox="1">
            <a:spLocks/>
          </p:cNvSpPr>
          <p:nvPr/>
        </p:nvSpPr>
        <p:spPr>
          <a:xfrm>
            <a:off x="1821867" y="222401"/>
            <a:ext cx="9089973" cy="557961"/>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4000" b="1" dirty="0">
                <a:solidFill>
                  <a:schemeClr val="bg1">
                    <a:lumMod val="50000"/>
                  </a:schemeClr>
                </a:solidFill>
              </a:rPr>
              <a:t>Apparato Sanzionatorio</a:t>
            </a:r>
            <a:endParaRPr lang="it-IT" sz="4000" b="1" i="1" dirty="0"/>
          </a:p>
        </p:txBody>
      </p:sp>
      <p:sp>
        <p:nvSpPr>
          <p:cNvPr id="15" name="CasellaDiTesto 14">
            <a:extLst>
              <a:ext uri="{FF2B5EF4-FFF2-40B4-BE49-F238E27FC236}">
                <a16:creationId xmlns:a16="http://schemas.microsoft.com/office/drawing/2014/main" id="{1CBC87A0-0CC4-402E-BB23-025A340179BB}"/>
              </a:ext>
            </a:extLst>
          </p:cNvPr>
          <p:cNvSpPr txBox="1"/>
          <p:nvPr/>
        </p:nvSpPr>
        <p:spPr>
          <a:xfrm>
            <a:off x="505767" y="2405857"/>
            <a:ext cx="11180465" cy="3785652"/>
          </a:xfrm>
          <a:prstGeom prst="rect">
            <a:avLst/>
          </a:prstGeom>
          <a:noFill/>
          <a:ln>
            <a:solidFill>
              <a:schemeClr val="tx1"/>
            </a:solidFill>
          </a:ln>
        </p:spPr>
        <p:txBody>
          <a:bodyPr wrap="square">
            <a:spAutoFit/>
          </a:bodyPr>
          <a:lstStyle/>
          <a:p>
            <a:pPr algn="ctr">
              <a:defRPr/>
            </a:pPr>
            <a:r>
              <a:rPr lang="it-IT" sz="2400" dirty="0">
                <a:latin typeface="+mn-lt"/>
              </a:rPr>
              <a:t>DL 139/06</a:t>
            </a:r>
          </a:p>
          <a:p>
            <a:pPr algn="ctr">
              <a:defRPr/>
            </a:pPr>
            <a:r>
              <a:rPr lang="it-IT" sz="2400" dirty="0"/>
              <a:t>Art. 20 (Sanzioni penali e sospensione dell'attività)</a:t>
            </a:r>
          </a:p>
          <a:p>
            <a:pPr>
              <a:defRPr/>
            </a:pPr>
            <a:endParaRPr lang="it-IT" sz="2400" dirty="0"/>
          </a:p>
          <a:p>
            <a:pPr marL="357188" indent="-357188" algn="just">
              <a:buFontTx/>
              <a:buAutoNum type="arabicPeriod"/>
              <a:defRPr/>
            </a:pPr>
            <a:r>
              <a:rPr lang="it-IT" sz="2400" dirty="0"/>
              <a:t>…..</a:t>
            </a:r>
          </a:p>
          <a:p>
            <a:pPr marL="357188" indent="-357188" algn="just">
              <a:buFontTx/>
              <a:buAutoNum type="arabicPeriod"/>
              <a:defRPr/>
            </a:pPr>
            <a:r>
              <a:rPr lang="it-IT" sz="2400" dirty="0"/>
              <a:t>Chiunque, nelle certificazioni e dichiarazioni rese ai fini della presentazione della segnalazione certificata di inizio attività o della richiesta di rinnovo periodico della conformità antincendio, attesti fatti non rispondenti al vero è punito con la </a:t>
            </a:r>
            <a:r>
              <a:rPr lang="it-IT" sz="2400" dirty="0">
                <a:highlight>
                  <a:srgbClr val="FF0000"/>
                </a:highlight>
              </a:rPr>
              <a:t>reclusione da tre mesi a tre anni e con la multa da 103 a 516 euro</a:t>
            </a:r>
            <a:r>
              <a:rPr lang="it-IT" sz="2400" dirty="0"/>
              <a:t>. La stessa pena si applica a chi falsifica o altera le certificazioni e dichiarazioni medesime. </a:t>
            </a:r>
          </a:p>
          <a:p>
            <a:pPr marL="357188" indent="-357188" algn="just">
              <a:buFontTx/>
              <a:buAutoNum type="arabicPeriod"/>
              <a:defRPr/>
            </a:pPr>
            <a:r>
              <a:rPr lang="it-IT" sz="2400" dirty="0"/>
              <a:t>…..</a:t>
            </a:r>
          </a:p>
        </p:txBody>
      </p:sp>
      <p:sp>
        <p:nvSpPr>
          <p:cNvPr id="7" name="CasellaDiTesto 6">
            <a:extLst>
              <a:ext uri="{FF2B5EF4-FFF2-40B4-BE49-F238E27FC236}">
                <a16:creationId xmlns:a16="http://schemas.microsoft.com/office/drawing/2014/main" id="{D67AEECD-05DB-493D-AE7B-9E8DFC055E93}"/>
              </a:ext>
            </a:extLst>
          </p:cNvPr>
          <p:cNvSpPr txBox="1"/>
          <p:nvPr/>
        </p:nvSpPr>
        <p:spPr>
          <a:xfrm>
            <a:off x="1607618" y="2667375"/>
            <a:ext cx="9518469" cy="2862322"/>
          </a:xfrm>
          <a:prstGeom prst="rect">
            <a:avLst/>
          </a:prstGeom>
          <a:solidFill>
            <a:srgbClr val="00B0F0"/>
          </a:solidFill>
          <a:ln>
            <a:solidFill>
              <a:schemeClr val="tx1"/>
            </a:solidFill>
          </a:ln>
        </p:spPr>
        <p:txBody>
          <a:bodyPr wrap="square" rtlCol="0">
            <a:spAutoFit/>
          </a:bodyPr>
          <a:lstStyle/>
          <a:p>
            <a:pPr algn="ctr"/>
            <a:endParaRPr lang="it-IT" sz="6000" dirty="0"/>
          </a:p>
          <a:p>
            <a:pPr algn="ctr"/>
            <a:r>
              <a:rPr lang="it-IT" sz="6000" b="1" dirty="0">
                <a:effectLst>
                  <a:outerShdw blurRad="38100" dist="38100" dir="2700000" algn="tl">
                    <a:srgbClr val="000000">
                      <a:alpha val="43137"/>
                    </a:srgbClr>
                  </a:outerShdw>
                </a:effectLst>
              </a:rPr>
              <a:t>NO ESTINZIONE DEL REATO</a:t>
            </a:r>
          </a:p>
          <a:p>
            <a:pPr algn="ctr"/>
            <a:endParaRPr lang="it-IT" sz="6000" dirty="0"/>
          </a:p>
        </p:txBody>
      </p:sp>
    </p:spTree>
    <p:extLst>
      <p:ext uri="{BB962C8B-B14F-4D97-AF65-F5344CB8AC3E}">
        <p14:creationId xmlns:p14="http://schemas.microsoft.com/office/powerpoint/2010/main" val="3458568222"/>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BE265862-7761-44D6-932B-95978C6C5D1C}"/>
              </a:ext>
            </a:extLst>
          </p:cNvPr>
          <p:cNvSpPr>
            <a:spLocks noGrp="1"/>
          </p:cNvSpPr>
          <p:nvPr>
            <p:ph type="sldNum" sz="quarter" idx="12"/>
          </p:nvPr>
        </p:nvSpPr>
        <p:spPr/>
        <p:txBody>
          <a:bodyPr/>
          <a:lstStyle/>
          <a:p>
            <a:fld id="{20BC09BD-C192-4C13-99F3-8440AAC3A9E2}" type="slidenum">
              <a:rPr lang="it-IT" smtClean="0"/>
              <a:t>143</a:t>
            </a:fld>
            <a:endParaRPr lang="it-IT"/>
          </a:p>
        </p:txBody>
      </p:sp>
      <p:sp>
        <p:nvSpPr>
          <p:cNvPr id="3" name="CasellaDiTesto 2">
            <a:extLst>
              <a:ext uri="{FF2B5EF4-FFF2-40B4-BE49-F238E27FC236}">
                <a16:creationId xmlns:a16="http://schemas.microsoft.com/office/drawing/2014/main" id="{F24983BE-986D-4850-9DB5-427AF6F7B8BE}"/>
              </a:ext>
            </a:extLst>
          </p:cNvPr>
          <p:cNvSpPr txBox="1"/>
          <p:nvPr/>
        </p:nvSpPr>
        <p:spPr>
          <a:xfrm>
            <a:off x="3335741" y="2767280"/>
            <a:ext cx="6646459" cy="1323439"/>
          </a:xfrm>
          <a:prstGeom prst="rect">
            <a:avLst/>
          </a:prstGeom>
          <a:noFill/>
        </p:spPr>
        <p:txBody>
          <a:bodyPr wrap="square" rtlCol="0">
            <a:spAutoFit/>
          </a:bodyPr>
          <a:lstStyle/>
          <a:p>
            <a:r>
              <a:rPr lang="it-IT" sz="8000" dirty="0"/>
              <a:t>DOMANDE    ?</a:t>
            </a:r>
          </a:p>
        </p:txBody>
      </p:sp>
      <p:pic>
        <p:nvPicPr>
          <p:cNvPr id="4" name="Immagine 3">
            <a:extLst>
              <a:ext uri="{FF2B5EF4-FFF2-40B4-BE49-F238E27FC236}">
                <a16:creationId xmlns:a16="http://schemas.microsoft.com/office/drawing/2014/main" id="{E2459886-04F1-4BE9-ACA3-4D4327E8BC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Tree>
    <p:extLst>
      <p:ext uri="{BB962C8B-B14F-4D97-AF65-F5344CB8AC3E}">
        <p14:creationId xmlns:p14="http://schemas.microsoft.com/office/powerpoint/2010/main" val="12934405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15</a:t>
            </a:fld>
            <a:endParaRPr lang="it-IT" dirty="0"/>
          </a:p>
        </p:txBody>
      </p:sp>
      <p:sp>
        <p:nvSpPr>
          <p:cNvPr id="10" name="CasellaDiTesto 9">
            <a:extLst>
              <a:ext uri="{FF2B5EF4-FFF2-40B4-BE49-F238E27FC236}">
                <a16:creationId xmlns:a16="http://schemas.microsoft.com/office/drawing/2014/main" id="{15CCC2DB-91E7-4E3D-90C2-31365F52757F}"/>
              </a:ext>
            </a:extLst>
          </p:cNvPr>
          <p:cNvSpPr txBox="1"/>
          <p:nvPr/>
        </p:nvSpPr>
        <p:spPr>
          <a:xfrm>
            <a:off x="662939" y="3238181"/>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sellaDiTesto 10">
            <a:extLst>
              <a:ext uri="{FF2B5EF4-FFF2-40B4-BE49-F238E27FC236}">
                <a16:creationId xmlns:a16="http://schemas.microsoft.com/office/drawing/2014/main" id="{12DD9643-7542-4101-8BCB-00F1F69DE85B}"/>
              </a:ext>
            </a:extLst>
          </p:cNvPr>
          <p:cNvSpPr txBox="1"/>
          <p:nvPr/>
        </p:nvSpPr>
        <p:spPr>
          <a:xfrm>
            <a:off x="8435342" y="3238163"/>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12" name="Titolo 1">
            <a:extLst>
              <a:ext uri="{FF2B5EF4-FFF2-40B4-BE49-F238E27FC236}">
                <a16:creationId xmlns:a16="http://schemas.microsoft.com/office/drawing/2014/main" id="{650D9E7D-AE8E-430F-AFC6-95B19BCEC164}"/>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POSSIBILI FATTISPECIE</a:t>
            </a:r>
          </a:p>
        </p:txBody>
      </p:sp>
    </p:spTree>
    <p:extLst>
      <p:ext uri="{BB962C8B-B14F-4D97-AF65-F5344CB8AC3E}">
        <p14:creationId xmlns:p14="http://schemas.microsoft.com/office/powerpoint/2010/main" val="5902405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16</a:t>
            </a:fld>
            <a:endParaRPr lang="it-IT" dirty="0"/>
          </a:p>
        </p:txBody>
      </p:sp>
      <p:sp>
        <p:nvSpPr>
          <p:cNvPr id="10" name="CasellaDiTesto 9">
            <a:extLst>
              <a:ext uri="{FF2B5EF4-FFF2-40B4-BE49-F238E27FC236}">
                <a16:creationId xmlns:a16="http://schemas.microsoft.com/office/drawing/2014/main" id="{15CCC2DB-91E7-4E3D-90C2-31365F52757F}"/>
              </a:ext>
            </a:extLst>
          </p:cNvPr>
          <p:cNvSpPr txBox="1"/>
          <p:nvPr/>
        </p:nvSpPr>
        <p:spPr>
          <a:xfrm>
            <a:off x="662939" y="3238181"/>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sellaDiTesto 10">
            <a:extLst>
              <a:ext uri="{FF2B5EF4-FFF2-40B4-BE49-F238E27FC236}">
                <a16:creationId xmlns:a16="http://schemas.microsoft.com/office/drawing/2014/main" id="{12DD9643-7542-4101-8BCB-00F1F69DE85B}"/>
              </a:ext>
            </a:extLst>
          </p:cNvPr>
          <p:cNvSpPr txBox="1"/>
          <p:nvPr/>
        </p:nvSpPr>
        <p:spPr>
          <a:xfrm>
            <a:off x="8435342" y="3238181"/>
            <a:ext cx="3181242" cy="1384995"/>
          </a:xfrm>
          <a:prstGeom prst="rect">
            <a:avLst/>
          </a:prstGeom>
          <a:noFill/>
          <a:ln>
            <a:solidFill>
              <a:schemeClr val="tx1"/>
            </a:solidFill>
          </a:ln>
        </p:spPr>
        <p:txBody>
          <a:bodyPr wrap="square" rtlCol="0">
            <a:spAutoFit/>
          </a:bodyPr>
          <a:lstStyle/>
          <a:p>
            <a:pPr algn="ctr"/>
            <a:r>
              <a:rPr lang="it-IT" sz="2800" b="1" dirty="0"/>
              <a:t>CARENZE</a:t>
            </a:r>
          </a:p>
          <a:p>
            <a:pPr algn="ctr"/>
            <a:r>
              <a:rPr lang="it-IT" sz="2800" dirty="0"/>
              <a:t>sulle misure di prevenzione incendi</a:t>
            </a:r>
          </a:p>
        </p:txBody>
      </p:sp>
      <p:sp>
        <p:nvSpPr>
          <p:cNvPr id="9" name="CasellaDiTesto 8">
            <a:extLst>
              <a:ext uri="{FF2B5EF4-FFF2-40B4-BE49-F238E27FC236}">
                <a16:creationId xmlns:a16="http://schemas.microsoft.com/office/drawing/2014/main" id="{433A0558-57C7-4B12-83D9-12ABAC4611F8}"/>
              </a:ext>
            </a:extLst>
          </p:cNvPr>
          <p:cNvSpPr txBox="1"/>
          <p:nvPr/>
        </p:nvSpPr>
        <p:spPr>
          <a:xfrm>
            <a:off x="4444092" y="3238181"/>
            <a:ext cx="3303815"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FALSITA’</a:t>
            </a:r>
          </a:p>
          <a:p>
            <a:r>
              <a:rPr lang="it-IT" b="0" dirty="0"/>
              <a:t>sulle dichiarazione di prevenzione incendi</a:t>
            </a:r>
          </a:p>
        </p:txBody>
      </p:sp>
      <p:sp>
        <p:nvSpPr>
          <p:cNvPr id="12" name="Titolo 1">
            <a:extLst>
              <a:ext uri="{FF2B5EF4-FFF2-40B4-BE49-F238E27FC236}">
                <a16:creationId xmlns:a16="http://schemas.microsoft.com/office/drawing/2014/main" id="{650D9E7D-AE8E-430F-AFC6-95B19BCEC164}"/>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POSSIBILI FATTISPECIE</a:t>
            </a:r>
          </a:p>
        </p:txBody>
      </p:sp>
    </p:spTree>
    <p:extLst>
      <p:ext uri="{BB962C8B-B14F-4D97-AF65-F5344CB8AC3E}">
        <p14:creationId xmlns:p14="http://schemas.microsoft.com/office/powerpoint/2010/main" val="36932630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17</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838201" y="3064470"/>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15" name="Callout: linea piegata 14">
            <a:extLst>
              <a:ext uri="{FF2B5EF4-FFF2-40B4-BE49-F238E27FC236}">
                <a16:creationId xmlns:a16="http://schemas.microsoft.com/office/drawing/2014/main" id="{22CF1706-5991-4AFF-ABFF-DB07F3AFD6DF}"/>
              </a:ext>
            </a:extLst>
          </p:cNvPr>
          <p:cNvSpPr/>
          <p:nvPr/>
        </p:nvSpPr>
        <p:spPr>
          <a:xfrm>
            <a:off x="784743" y="4263323"/>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838200" y="5685789"/>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4627636" y="2970924"/>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7144412" y="2970924"/>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5" name="Callout: linea piegata 24">
            <a:extLst>
              <a:ext uri="{FF2B5EF4-FFF2-40B4-BE49-F238E27FC236}">
                <a16:creationId xmlns:a16="http://schemas.microsoft.com/office/drawing/2014/main" id="{0C936DF1-F742-465B-BDA2-1B7A239CC9C7}"/>
              </a:ext>
            </a:extLst>
          </p:cNvPr>
          <p:cNvSpPr/>
          <p:nvPr/>
        </p:nvSpPr>
        <p:spPr>
          <a:xfrm>
            <a:off x="4627637" y="4263323"/>
            <a:ext cx="1746068" cy="627726"/>
          </a:xfrm>
          <a:prstGeom prst="borderCallout2">
            <a:avLst>
              <a:gd name="adj1" fmla="val 49204"/>
              <a:gd name="adj2" fmla="val 100245"/>
              <a:gd name="adj3" fmla="val 49007"/>
              <a:gd name="adj4" fmla="val 136060"/>
              <a:gd name="adj5" fmla="val 50414"/>
              <a:gd name="adj6" fmla="val 99376"/>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26" name="Callout: linea piegata 25">
            <a:extLst>
              <a:ext uri="{FF2B5EF4-FFF2-40B4-BE49-F238E27FC236}">
                <a16:creationId xmlns:a16="http://schemas.microsoft.com/office/drawing/2014/main" id="{E784463B-8CF1-485B-BC6B-6072B384519B}"/>
              </a:ext>
            </a:extLst>
          </p:cNvPr>
          <p:cNvSpPr/>
          <p:nvPr/>
        </p:nvSpPr>
        <p:spPr>
          <a:xfrm>
            <a:off x="7144413" y="4263323"/>
            <a:ext cx="1746068" cy="627726"/>
          </a:xfrm>
          <a:prstGeom prst="borderCallout2">
            <a:avLst>
              <a:gd name="adj1" fmla="val 49204"/>
              <a:gd name="adj2" fmla="val 100245"/>
              <a:gd name="adj3" fmla="val 49007"/>
              <a:gd name="adj4" fmla="val 136060"/>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7" name="Callout: linea piegata 26">
            <a:extLst>
              <a:ext uri="{FF2B5EF4-FFF2-40B4-BE49-F238E27FC236}">
                <a16:creationId xmlns:a16="http://schemas.microsoft.com/office/drawing/2014/main" id="{5D8A0E4D-D928-4136-B902-B97169794D7C}"/>
              </a:ext>
            </a:extLst>
          </p:cNvPr>
          <p:cNvSpPr/>
          <p:nvPr/>
        </p:nvSpPr>
        <p:spPr>
          <a:xfrm>
            <a:off x="9661189" y="4250401"/>
            <a:ext cx="1746068" cy="627726"/>
          </a:xfrm>
          <a:prstGeom prst="borderCallout2">
            <a:avLst>
              <a:gd name="adj1" fmla="val -2127"/>
              <a:gd name="adj2" fmla="val 45382"/>
              <a:gd name="adj3" fmla="val 50395"/>
              <a:gd name="adj4" fmla="val 1896"/>
              <a:gd name="adj5" fmla="val 53188"/>
              <a:gd name="adj6" fmla="val -43268"/>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383177" y="3064470"/>
            <a:ext cx="296092" cy="369332"/>
          </a:xfrm>
          <a:prstGeom prst="rect">
            <a:avLst/>
          </a:prstGeom>
          <a:noFill/>
          <a:ln>
            <a:solidFill>
              <a:schemeClr val="tx1"/>
            </a:solidFill>
          </a:ln>
        </p:spPr>
        <p:txBody>
          <a:bodyPr wrap="square" rtlCol="0">
            <a:spAutoFit/>
          </a:bodyPr>
          <a:lstStyle/>
          <a:p>
            <a:r>
              <a:rPr lang="it-IT" dirty="0"/>
              <a:t>1</a:t>
            </a:r>
          </a:p>
        </p:txBody>
      </p:sp>
      <p:sp>
        <p:nvSpPr>
          <p:cNvPr id="28" name="CasellaDiTesto 27">
            <a:extLst>
              <a:ext uri="{FF2B5EF4-FFF2-40B4-BE49-F238E27FC236}">
                <a16:creationId xmlns:a16="http://schemas.microsoft.com/office/drawing/2014/main" id="{12E95896-C6EB-4719-8041-D43C95DDFBC3}"/>
              </a:ext>
            </a:extLst>
          </p:cNvPr>
          <p:cNvSpPr txBox="1"/>
          <p:nvPr/>
        </p:nvSpPr>
        <p:spPr>
          <a:xfrm>
            <a:off x="383177" y="4359131"/>
            <a:ext cx="296092" cy="369332"/>
          </a:xfrm>
          <a:prstGeom prst="rect">
            <a:avLst/>
          </a:prstGeom>
          <a:noFill/>
          <a:ln>
            <a:solidFill>
              <a:schemeClr val="tx1"/>
            </a:solidFill>
          </a:ln>
        </p:spPr>
        <p:txBody>
          <a:bodyPr wrap="square" rtlCol="0">
            <a:spAutoFit/>
          </a:bodyPr>
          <a:lstStyle/>
          <a:p>
            <a:r>
              <a:rPr lang="it-IT" dirty="0"/>
              <a:t>2</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357537" y="5719789"/>
            <a:ext cx="296092" cy="369332"/>
          </a:xfrm>
          <a:prstGeom prst="rect">
            <a:avLst/>
          </a:prstGeom>
          <a:noFill/>
          <a:ln>
            <a:solidFill>
              <a:schemeClr val="tx1"/>
            </a:solidFill>
          </a:ln>
        </p:spPr>
        <p:txBody>
          <a:bodyPr wrap="square" rtlCol="0">
            <a:spAutoFit/>
          </a:bodyPr>
          <a:lstStyle/>
          <a:p>
            <a:r>
              <a:rPr lang="it-IT" dirty="0"/>
              <a:t>3</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4108631" y="3135773"/>
            <a:ext cx="296092" cy="369332"/>
          </a:xfrm>
          <a:prstGeom prst="rect">
            <a:avLst/>
          </a:prstGeom>
          <a:noFill/>
          <a:ln>
            <a:solidFill>
              <a:schemeClr val="tx1"/>
            </a:solidFill>
          </a:ln>
        </p:spPr>
        <p:txBody>
          <a:bodyPr wrap="square" rtlCol="0">
            <a:spAutoFit/>
          </a:bodyPr>
          <a:lstStyle/>
          <a:p>
            <a:r>
              <a:rPr lang="it-IT" dirty="0"/>
              <a:t>4</a:t>
            </a:r>
          </a:p>
        </p:txBody>
      </p:sp>
      <p:sp>
        <p:nvSpPr>
          <p:cNvPr id="31" name="CasellaDiTesto 30">
            <a:extLst>
              <a:ext uri="{FF2B5EF4-FFF2-40B4-BE49-F238E27FC236}">
                <a16:creationId xmlns:a16="http://schemas.microsoft.com/office/drawing/2014/main" id="{278D0282-DB45-4A84-99EC-C159A66CE7D7}"/>
              </a:ext>
            </a:extLst>
          </p:cNvPr>
          <p:cNvSpPr txBox="1"/>
          <p:nvPr/>
        </p:nvSpPr>
        <p:spPr>
          <a:xfrm>
            <a:off x="4108631" y="4300181"/>
            <a:ext cx="296092" cy="369332"/>
          </a:xfrm>
          <a:prstGeom prst="rect">
            <a:avLst/>
          </a:prstGeom>
          <a:noFill/>
          <a:ln>
            <a:solidFill>
              <a:schemeClr val="tx1"/>
            </a:solidFill>
          </a:ln>
        </p:spPr>
        <p:txBody>
          <a:bodyPr wrap="square" rtlCol="0">
            <a:spAutoFit/>
          </a:bodyPr>
          <a:lstStyle/>
          <a:p>
            <a:r>
              <a:rPr lang="it-IT" dirty="0"/>
              <a:t>5</a:t>
            </a:r>
          </a:p>
        </p:txBody>
      </p:sp>
    </p:spTree>
    <p:extLst>
      <p:ext uri="{BB962C8B-B14F-4D97-AF65-F5344CB8AC3E}">
        <p14:creationId xmlns:p14="http://schemas.microsoft.com/office/powerpoint/2010/main" val="5201957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BE265862-7761-44D6-932B-95978C6C5D1C}"/>
              </a:ext>
            </a:extLst>
          </p:cNvPr>
          <p:cNvSpPr>
            <a:spLocks noGrp="1"/>
          </p:cNvSpPr>
          <p:nvPr>
            <p:ph type="sldNum" sz="quarter" idx="12"/>
          </p:nvPr>
        </p:nvSpPr>
        <p:spPr/>
        <p:txBody>
          <a:bodyPr/>
          <a:lstStyle/>
          <a:p>
            <a:fld id="{20BC09BD-C192-4C13-99F3-8440AAC3A9E2}" type="slidenum">
              <a:rPr lang="it-IT" smtClean="0"/>
              <a:t>18</a:t>
            </a:fld>
            <a:endParaRPr lang="it-IT"/>
          </a:p>
        </p:txBody>
      </p:sp>
      <p:sp>
        <p:nvSpPr>
          <p:cNvPr id="3" name="CasellaDiTesto 2">
            <a:extLst>
              <a:ext uri="{FF2B5EF4-FFF2-40B4-BE49-F238E27FC236}">
                <a16:creationId xmlns:a16="http://schemas.microsoft.com/office/drawing/2014/main" id="{F24983BE-986D-4850-9DB5-427AF6F7B8BE}"/>
              </a:ext>
            </a:extLst>
          </p:cNvPr>
          <p:cNvSpPr txBox="1"/>
          <p:nvPr/>
        </p:nvSpPr>
        <p:spPr>
          <a:xfrm>
            <a:off x="3335741" y="2767280"/>
            <a:ext cx="6646459" cy="1323439"/>
          </a:xfrm>
          <a:prstGeom prst="rect">
            <a:avLst/>
          </a:prstGeom>
          <a:noFill/>
        </p:spPr>
        <p:txBody>
          <a:bodyPr wrap="square" rtlCol="0">
            <a:spAutoFit/>
          </a:bodyPr>
          <a:lstStyle/>
          <a:p>
            <a:r>
              <a:rPr lang="it-IT" sz="8000" dirty="0"/>
              <a:t>DOMANDE    ?</a:t>
            </a:r>
          </a:p>
        </p:txBody>
      </p:sp>
      <p:pic>
        <p:nvPicPr>
          <p:cNvPr id="4" name="Immagine 3">
            <a:extLst>
              <a:ext uri="{FF2B5EF4-FFF2-40B4-BE49-F238E27FC236}">
                <a16:creationId xmlns:a16="http://schemas.microsoft.com/office/drawing/2014/main" id="{E2459886-04F1-4BE9-ACA3-4D4327E8BC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Tree>
    <p:extLst>
      <p:ext uri="{BB962C8B-B14F-4D97-AF65-F5344CB8AC3E}">
        <p14:creationId xmlns:p14="http://schemas.microsoft.com/office/powerpoint/2010/main" val="20221054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838201" y="3064470"/>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383177" y="3064470"/>
            <a:ext cx="296092" cy="369332"/>
          </a:xfrm>
          <a:prstGeom prst="rect">
            <a:avLst/>
          </a:prstGeom>
          <a:noFill/>
          <a:ln>
            <a:solidFill>
              <a:schemeClr val="tx1"/>
            </a:solidFill>
          </a:ln>
        </p:spPr>
        <p:txBody>
          <a:bodyPr wrap="square" rtlCol="0">
            <a:spAutoFit/>
          </a:bodyPr>
          <a:lstStyle/>
          <a:p>
            <a:r>
              <a:rPr lang="it-IT" dirty="0"/>
              <a:t>1</a:t>
            </a:r>
          </a:p>
        </p:txBody>
      </p:sp>
    </p:spTree>
    <p:extLst>
      <p:ext uri="{BB962C8B-B14F-4D97-AF65-F5344CB8AC3E}">
        <p14:creationId xmlns:p14="http://schemas.microsoft.com/office/powerpoint/2010/main" val="4095582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380CFA-AD5B-44C0-8A21-D88B694AA1B6}"/>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FILOSOFIA ITALIANA DI BASE</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2</a:t>
            </a:fld>
            <a:endParaRPr lang="it-IT" dirty="0"/>
          </a:p>
        </p:txBody>
      </p:sp>
    </p:spTree>
    <p:extLst>
      <p:ext uri="{BB962C8B-B14F-4D97-AF65-F5344CB8AC3E}">
        <p14:creationId xmlns:p14="http://schemas.microsoft.com/office/powerpoint/2010/main" val="14125626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838201" y="3064470"/>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383177" y="3064470"/>
            <a:ext cx="296092" cy="369332"/>
          </a:xfrm>
          <a:prstGeom prst="rect">
            <a:avLst/>
          </a:prstGeom>
          <a:noFill/>
          <a:ln>
            <a:solidFill>
              <a:schemeClr val="tx1"/>
            </a:solidFill>
          </a:ln>
        </p:spPr>
        <p:txBody>
          <a:bodyPr wrap="square" rtlCol="0">
            <a:spAutoFit/>
          </a:bodyPr>
          <a:lstStyle/>
          <a:p>
            <a:r>
              <a:rPr lang="it-IT" dirty="0"/>
              <a:t>1</a:t>
            </a:r>
          </a:p>
        </p:txBody>
      </p:sp>
      <p:sp>
        <p:nvSpPr>
          <p:cNvPr id="9" name="CasellaDiTesto 8">
            <a:extLst>
              <a:ext uri="{FF2B5EF4-FFF2-40B4-BE49-F238E27FC236}">
                <a16:creationId xmlns:a16="http://schemas.microsoft.com/office/drawing/2014/main" id="{85B591E6-B72C-407B-8C54-50B5B8C59B86}"/>
              </a:ext>
            </a:extLst>
          </p:cNvPr>
          <p:cNvSpPr txBox="1"/>
          <p:nvPr/>
        </p:nvSpPr>
        <p:spPr>
          <a:xfrm>
            <a:off x="2899954" y="3135773"/>
            <a:ext cx="8752113" cy="369332"/>
          </a:xfrm>
          <a:prstGeom prst="rect">
            <a:avLst/>
          </a:prstGeom>
          <a:noFill/>
        </p:spPr>
        <p:txBody>
          <a:bodyPr wrap="square" rtlCol="0">
            <a:spAutoFit/>
          </a:bodyPr>
          <a:lstStyle/>
          <a:p>
            <a:r>
              <a:rPr lang="it-IT" i="1" dirty="0"/>
              <a:t>esempio: </a:t>
            </a:r>
            <a:r>
              <a:rPr lang="it-IT" dirty="0"/>
              <a:t>Civile Abitazione isolata a due piani con garage da 25m</a:t>
            </a:r>
            <a:r>
              <a:rPr lang="it-IT" baseline="30000" dirty="0"/>
              <a:t>2</a:t>
            </a:r>
            <a:r>
              <a:rPr lang="it-IT" dirty="0"/>
              <a:t> e caldaia a gas da 30kW</a:t>
            </a:r>
          </a:p>
        </p:txBody>
      </p:sp>
    </p:spTree>
    <p:extLst>
      <p:ext uri="{BB962C8B-B14F-4D97-AF65-F5344CB8AC3E}">
        <p14:creationId xmlns:p14="http://schemas.microsoft.com/office/powerpoint/2010/main" val="31401644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838201" y="3064470"/>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383177" y="3064470"/>
            <a:ext cx="296092" cy="369332"/>
          </a:xfrm>
          <a:prstGeom prst="rect">
            <a:avLst/>
          </a:prstGeom>
          <a:noFill/>
          <a:ln>
            <a:solidFill>
              <a:schemeClr val="tx1"/>
            </a:solidFill>
          </a:ln>
        </p:spPr>
        <p:txBody>
          <a:bodyPr wrap="square" rtlCol="0">
            <a:spAutoFit/>
          </a:bodyPr>
          <a:lstStyle/>
          <a:p>
            <a:r>
              <a:rPr lang="it-IT" dirty="0"/>
              <a:t>1</a:t>
            </a:r>
          </a:p>
        </p:txBody>
      </p:sp>
      <p:sp>
        <p:nvSpPr>
          <p:cNvPr id="2" name="CasellaDiTesto 1">
            <a:extLst>
              <a:ext uri="{FF2B5EF4-FFF2-40B4-BE49-F238E27FC236}">
                <a16:creationId xmlns:a16="http://schemas.microsoft.com/office/drawing/2014/main" id="{5F242753-3FCC-4040-8468-3B5CF94C9AB8}"/>
              </a:ext>
            </a:extLst>
          </p:cNvPr>
          <p:cNvSpPr txBox="1"/>
          <p:nvPr/>
        </p:nvSpPr>
        <p:spPr>
          <a:xfrm>
            <a:off x="1865811" y="4485631"/>
            <a:ext cx="9368245" cy="523220"/>
          </a:xfrm>
          <a:prstGeom prst="rect">
            <a:avLst/>
          </a:prstGeom>
          <a:noFill/>
        </p:spPr>
        <p:txBody>
          <a:bodyPr wrap="square" rtlCol="0">
            <a:spAutoFit/>
          </a:bodyPr>
          <a:lstStyle/>
          <a:p>
            <a:r>
              <a:rPr lang="it-IT" sz="2800" b="1" dirty="0"/>
              <a:t>NON SONO PREVISTE PROCEDURE DI PREVENZIONE INCENDI</a:t>
            </a:r>
          </a:p>
        </p:txBody>
      </p:sp>
      <p:sp>
        <p:nvSpPr>
          <p:cNvPr id="9" name="CasellaDiTesto 8">
            <a:extLst>
              <a:ext uri="{FF2B5EF4-FFF2-40B4-BE49-F238E27FC236}">
                <a16:creationId xmlns:a16="http://schemas.microsoft.com/office/drawing/2014/main" id="{BDF0177C-6BBA-4922-BE29-E332386E8D13}"/>
              </a:ext>
            </a:extLst>
          </p:cNvPr>
          <p:cNvSpPr txBox="1"/>
          <p:nvPr/>
        </p:nvSpPr>
        <p:spPr>
          <a:xfrm>
            <a:off x="2899954" y="3135773"/>
            <a:ext cx="8752113" cy="369332"/>
          </a:xfrm>
          <a:prstGeom prst="rect">
            <a:avLst/>
          </a:prstGeom>
          <a:noFill/>
        </p:spPr>
        <p:txBody>
          <a:bodyPr wrap="square" rtlCol="0">
            <a:spAutoFit/>
          </a:bodyPr>
          <a:lstStyle/>
          <a:p>
            <a:r>
              <a:rPr lang="it-IT" i="1" dirty="0"/>
              <a:t>esempio: </a:t>
            </a:r>
            <a:r>
              <a:rPr lang="it-IT" dirty="0"/>
              <a:t>Civile Abitazione isolata a due piani con garage da 25m</a:t>
            </a:r>
            <a:r>
              <a:rPr lang="it-IT" baseline="30000" dirty="0"/>
              <a:t>2</a:t>
            </a:r>
            <a:r>
              <a:rPr lang="it-IT" dirty="0"/>
              <a:t> e caldaia a gas da 30kW</a:t>
            </a:r>
          </a:p>
        </p:txBody>
      </p:sp>
    </p:spTree>
    <p:extLst>
      <p:ext uri="{BB962C8B-B14F-4D97-AF65-F5344CB8AC3E}">
        <p14:creationId xmlns:p14="http://schemas.microsoft.com/office/powerpoint/2010/main" val="33465819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838201" y="3064470"/>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383177" y="3064470"/>
            <a:ext cx="296092" cy="369332"/>
          </a:xfrm>
          <a:prstGeom prst="rect">
            <a:avLst/>
          </a:prstGeom>
          <a:noFill/>
          <a:ln>
            <a:solidFill>
              <a:schemeClr val="tx1"/>
            </a:solidFill>
          </a:ln>
        </p:spPr>
        <p:txBody>
          <a:bodyPr wrap="square" rtlCol="0">
            <a:spAutoFit/>
          </a:bodyPr>
          <a:lstStyle/>
          <a:p>
            <a:r>
              <a:rPr lang="it-IT" dirty="0"/>
              <a:t>1</a:t>
            </a:r>
          </a:p>
        </p:txBody>
      </p:sp>
      <p:sp>
        <p:nvSpPr>
          <p:cNvPr id="2" name="CasellaDiTesto 1">
            <a:extLst>
              <a:ext uri="{FF2B5EF4-FFF2-40B4-BE49-F238E27FC236}">
                <a16:creationId xmlns:a16="http://schemas.microsoft.com/office/drawing/2014/main" id="{5F242753-3FCC-4040-8468-3B5CF94C9AB8}"/>
              </a:ext>
            </a:extLst>
          </p:cNvPr>
          <p:cNvSpPr txBox="1"/>
          <p:nvPr/>
        </p:nvSpPr>
        <p:spPr>
          <a:xfrm>
            <a:off x="1865811" y="4485631"/>
            <a:ext cx="9368245" cy="523220"/>
          </a:xfrm>
          <a:prstGeom prst="rect">
            <a:avLst/>
          </a:prstGeom>
          <a:noFill/>
        </p:spPr>
        <p:txBody>
          <a:bodyPr wrap="square" rtlCol="0">
            <a:spAutoFit/>
          </a:bodyPr>
          <a:lstStyle/>
          <a:p>
            <a:r>
              <a:rPr lang="it-IT" sz="2800" b="1" dirty="0"/>
              <a:t>NON SONO PREVISTE PROCEDURE DI PREVENZIONE INCENDI</a:t>
            </a:r>
          </a:p>
        </p:txBody>
      </p:sp>
      <p:sp>
        <p:nvSpPr>
          <p:cNvPr id="6" name="CasellaDiTesto 5">
            <a:extLst>
              <a:ext uri="{FF2B5EF4-FFF2-40B4-BE49-F238E27FC236}">
                <a16:creationId xmlns:a16="http://schemas.microsoft.com/office/drawing/2014/main" id="{2AD8AA9C-C1FC-44EE-837D-C51AAB8E116D}"/>
              </a:ext>
            </a:extLst>
          </p:cNvPr>
          <p:cNvSpPr txBox="1"/>
          <p:nvPr/>
        </p:nvSpPr>
        <p:spPr>
          <a:xfrm>
            <a:off x="1114699" y="5522082"/>
            <a:ext cx="11660776" cy="400110"/>
          </a:xfrm>
          <a:prstGeom prst="rect">
            <a:avLst/>
          </a:prstGeom>
          <a:noFill/>
        </p:spPr>
        <p:txBody>
          <a:bodyPr wrap="square" rtlCol="0">
            <a:spAutoFit/>
          </a:bodyPr>
          <a:lstStyle/>
          <a:p>
            <a:r>
              <a:rPr lang="it-IT" sz="2000" b="1" i="1" dirty="0">
                <a:solidFill>
                  <a:srgbClr val="FF0000"/>
                </a:solidFill>
              </a:rPr>
              <a:t>Deve essere ottemperato al regolamento edilizio (abitabilità, salute, …) ed impianti tecnici </a:t>
            </a:r>
          </a:p>
        </p:txBody>
      </p:sp>
      <p:sp>
        <p:nvSpPr>
          <p:cNvPr id="11" name="CasellaDiTesto 10">
            <a:extLst>
              <a:ext uri="{FF2B5EF4-FFF2-40B4-BE49-F238E27FC236}">
                <a16:creationId xmlns:a16="http://schemas.microsoft.com/office/drawing/2014/main" id="{4965AD05-9CA4-4DEE-A534-6E8970A051E8}"/>
              </a:ext>
            </a:extLst>
          </p:cNvPr>
          <p:cNvSpPr txBox="1"/>
          <p:nvPr/>
        </p:nvSpPr>
        <p:spPr>
          <a:xfrm>
            <a:off x="2899954" y="3135773"/>
            <a:ext cx="8752113" cy="369332"/>
          </a:xfrm>
          <a:prstGeom prst="rect">
            <a:avLst/>
          </a:prstGeom>
          <a:noFill/>
        </p:spPr>
        <p:txBody>
          <a:bodyPr wrap="square" rtlCol="0">
            <a:spAutoFit/>
          </a:bodyPr>
          <a:lstStyle/>
          <a:p>
            <a:r>
              <a:rPr lang="it-IT" i="1" dirty="0"/>
              <a:t>esempio: </a:t>
            </a:r>
            <a:r>
              <a:rPr lang="it-IT" dirty="0"/>
              <a:t>Civile Abitazione isolata a due piani con garage da 25m</a:t>
            </a:r>
            <a:r>
              <a:rPr lang="it-IT" baseline="30000" dirty="0"/>
              <a:t>2</a:t>
            </a:r>
            <a:r>
              <a:rPr lang="it-IT" dirty="0"/>
              <a:t> e caldaia a gas da 30kW</a:t>
            </a:r>
          </a:p>
        </p:txBody>
      </p:sp>
    </p:spTree>
    <p:extLst>
      <p:ext uri="{BB962C8B-B14F-4D97-AF65-F5344CB8AC3E}">
        <p14:creationId xmlns:p14="http://schemas.microsoft.com/office/powerpoint/2010/main" val="40565928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23</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838201" y="3064470"/>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15" name="Callout: linea piegata 14">
            <a:extLst>
              <a:ext uri="{FF2B5EF4-FFF2-40B4-BE49-F238E27FC236}">
                <a16:creationId xmlns:a16="http://schemas.microsoft.com/office/drawing/2014/main" id="{22CF1706-5991-4AFF-ABFF-DB07F3AFD6DF}"/>
              </a:ext>
            </a:extLst>
          </p:cNvPr>
          <p:cNvSpPr/>
          <p:nvPr/>
        </p:nvSpPr>
        <p:spPr>
          <a:xfrm>
            <a:off x="784743" y="4263323"/>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838200" y="5685789"/>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4627636" y="2970924"/>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7144412" y="2970924"/>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5" name="Callout: linea piegata 24">
            <a:extLst>
              <a:ext uri="{FF2B5EF4-FFF2-40B4-BE49-F238E27FC236}">
                <a16:creationId xmlns:a16="http://schemas.microsoft.com/office/drawing/2014/main" id="{0C936DF1-F742-465B-BDA2-1B7A239CC9C7}"/>
              </a:ext>
            </a:extLst>
          </p:cNvPr>
          <p:cNvSpPr/>
          <p:nvPr/>
        </p:nvSpPr>
        <p:spPr>
          <a:xfrm>
            <a:off x="4627636" y="4263323"/>
            <a:ext cx="1746068" cy="627726"/>
          </a:xfrm>
          <a:prstGeom prst="borderCallout2">
            <a:avLst>
              <a:gd name="adj1" fmla="val 49204"/>
              <a:gd name="adj2" fmla="val 100245"/>
              <a:gd name="adj3" fmla="val 49007"/>
              <a:gd name="adj4" fmla="val 136060"/>
              <a:gd name="adj5" fmla="val 50414"/>
              <a:gd name="adj6" fmla="val 99376"/>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26" name="Callout: linea piegata 25">
            <a:extLst>
              <a:ext uri="{FF2B5EF4-FFF2-40B4-BE49-F238E27FC236}">
                <a16:creationId xmlns:a16="http://schemas.microsoft.com/office/drawing/2014/main" id="{E784463B-8CF1-485B-BC6B-6072B384519B}"/>
              </a:ext>
            </a:extLst>
          </p:cNvPr>
          <p:cNvSpPr/>
          <p:nvPr/>
        </p:nvSpPr>
        <p:spPr>
          <a:xfrm>
            <a:off x="6937101" y="4238819"/>
            <a:ext cx="1746068" cy="627726"/>
          </a:xfrm>
          <a:prstGeom prst="borderCallout2">
            <a:avLst>
              <a:gd name="adj1" fmla="val 49204"/>
              <a:gd name="adj2" fmla="val 100245"/>
              <a:gd name="adj3" fmla="val 49007"/>
              <a:gd name="adj4" fmla="val 136060"/>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7" name="Callout: linea piegata 26">
            <a:extLst>
              <a:ext uri="{FF2B5EF4-FFF2-40B4-BE49-F238E27FC236}">
                <a16:creationId xmlns:a16="http://schemas.microsoft.com/office/drawing/2014/main" id="{5D8A0E4D-D928-4136-B902-B97169794D7C}"/>
              </a:ext>
            </a:extLst>
          </p:cNvPr>
          <p:cNvSpPr/>
          <p:nvPr/>
        </p:nvSpPr>
        <p:spPr>
          <a:xfrm>
            <a:off x="9453877" y="4225897"/>
            <a:ext cx="1746068" cy="627726"/>
          </a:xfrm>
          <a:prstGeom prst="borderCallout2">
            <a:avLst>
              <a:gd name="adj1" fmla="val -2127"/>
              <a:gd name="adj2" fmla="val 45382"/>
              <a:gd name="adj3" fmla="val 50395"/>
              <a:gd name="adj4" fmla="val 1896"/>
              <a:gd name="adj5" fmla="val 53188"/>
              <a:gd name="adj6" fmla="val -43268"/>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383177" y="3064470"/>
            <a:ext cx="296092" cy="369332"/>
          </a:xfrm>
          <a:prstGeom prst="rect">
            <a:avLst/>
          </a:prstGeom>
          <a:noFill/>
          <a:ln>
            <a:solidFill>
              <a:schemeClr val="tx1"/>
            </a:solidFill>
          </a:ln>
        </p:spPr>
        <p:txBody>
          <a:bodyPr wrap="square" rtlCol="0">
            <a:spAutoFit/>
          </a:bodyPr>
          <a:lstStyle/>
          <a:p>
            <a:r>
              <a:rPr lang="it-IT" dirty="0"/>
              <a:t>1</a:t>
            </a:r>
          </a:p>
        </p:txBody>
      </p:sp>
      <p:sp>
        <p:nvSpPr>
          <p:cNvPr id="28" name="CasellaDiTesto 27">
            <a:extLst>
              <a:ext uri="{FF2B5EF4-FFF2-40B4-BE49-F238E27FC236}">
                <a16:creationId xmlns:a16="http://schemas.microsoft.com/office/drawing/2014/main" id="{12E95896-C6EB-4719-8041-D43C95DDFBC3}"/>
              </a:ext>
            </a:extLst>
          </p:cNvPr>
          <p:cNvSpPr txBox="1"/>
          <p:nvPr/>
        </p:nvSpPr>
        <p:spPr>
          <a:xfrm>
            <a:off x="383177" y="4359131"/>
            <a:ext cx="296092" cy="369332"/>
          </a:xfrm>
          <a:prstGeom prst="rect">
            <a:avLst/>
          </a:prstGeom>
          <a:noFill/>
          <a:ln>
            <a:solidFill>
              <a:schemeClr val="tx1"/>
            </a:solidFill>
          </a:ln>
        </p:spPr>
        <p:txBody>
          <a:bodyPr wrap="square" rtlCol="0">
            <a:spAutoFit/>
          </a:bodyPr>
          <a:lstStyle/>
          <a:p>
            <a:r>
              <a:rPr lang="it-IT" dirty="0"/>
              <a:t>2</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357537" y="5719789"/>
            <a:ext cx="296092" cy="369332"/>
          </a:xfrm>
          <a:prstGeom prst="rect">
            <a:avLst/>
          </a:prstGeom>
          <a:noFill/>
          <a:ln>
            <a:solidFill>
              <a:schemeClr val="tx1"/>
            </a:solidFill>
          </a:ln>
        </p:spPr>
        <p:txBody>
          <a:bodyPr wrap="square" rtlCol="0">
            <a:spAutoFit/>
          </a:bodyPr>
          <a:lstStyle/>
          <a:p>
            <a:r>
              <a:rPr lang="it-IT" dirty="0"/>
              <a:t>3</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4108631" y="3135773"/>
            <a:ext cx="296092" cy="369332"/>
          </a:xfrm>
          <a:prstGeom prst="rect">
            <a:avLst/>
          </a:prstGeom>
          <a:noFill/>
          <a:ln>
            <a:solidFill>
              <a:schemeClr val="tx1"/>
            </a:solidFill>
          </a:ln>
        </p:spPr>
        <p:txBody>
          <a:bodyPr wrap="square" rtlCol="0">
            <a:spAutoFit/>
          </a:bodyPr>
          <a:lstStyle/>
          <a:p>
            <a:r>
              <a:rPr lang="it-IT" dirty="0"/>
              <a:t>4</a:t>
            </a:r>
          </a:p>
        </p:txBody>
      </p:sp>
      <p:sp>
        <p:nvSpPr>
          <p:cNvPr id="31" name="CasellaDiTesto 30">
            <a:extLst>
              <a:ext uri="{FF2B5EF4-FFF2-40B4-BE49-F238E27FC236}">
                <a16:creationId xmlns:a16="http://schemas.microsoft.com/office/drawing/2014/main" id="{278D0282-DB45-4A84-99EC-C159A66CE7D7}"/>
              </a:ext>
            </a:extLst>
          </p:cNvPr>
          <p:cNvSpPr txBox="1"/>
          <p:nvPr/>
        </p:nvSpPr>
        <p:spPr>
          <a:xfrm>
            <a:off x="4108631" y="4300181"/>
            <a:ext cx="296092" cy="369332"/>
          </a:xfrm>
          <a:prstGeom prst="rect">
            <a:avLst/>
          </a:prstGeom>
          <a:noFill/>
          <a:ln>
            <a:solidFill>
              <a:schemeClr val="tx1"/>
            </a:solidFill>
          </a:ln>
        </p:spPr>
        <p:txBody>
          <a:bodyPr wrap="square" rtlCol="0">
            <a:spAutoFit/>
          </a:bodyPr>
          <a:lstStyle/>
          <a:p>
            <a:r>
              <a:rPr lang="it-IT" dirty="0"/>
              <a:t>5</a:t>
            </a:r>
          </a:p>
        </p:txBody>
      </p:sp>
      <p:sp>
        <p:nvSpPr>
          <p:cNvPr id="2" name="Ovale 1">
            <a:extLst>
              <a:ext uri="{FF2B5EF4-FFF2-40B4-BE49-F238E27FC236}">
                <a16:creationId xmlns:a16="http://schemas.microsoft.com/office/drawing/2014/main" id="{FD09D6F6-A324-4EE4-BB91-B79EE5879DA3}"/>
              </a:ext>
            </a:extLst>
          </p:cNvPr>
          <p:cNvSpPr/>
          <p:nvPr/>
        </p:nvSpPr>
        <p:spPr>
          <a:xfrm>
            <a:off x="170688" y="2682240"/>
            <a:ext cx="2804160"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Ovale 32">
            <a:extLst>
              <a:ext uri="{FF2B5EF4-FFF2-40B4-BE49-F238E27FC236}">
                <a16:creationId xmlns:a16="http://schemas.microsoft.com/office/drawing/2014/main" id="{04BA191F-11EE-47E8-A54A-07DE8B34186E}"/>
              </a:ext>
            </a:extLst>
          </p:cNvPr>
          <p:cNvSpPr/>
          <p:nvPr/>
        </p:nvSpPr>
        <p:spPr>
          <a:xfrm>
            <a:off x="158934" y="5312164"/>
            <a:ext cx="2804160"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0045436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1195252" y="2801274"/>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714589" y="2835274"/>
            <a:ext cx="296092" cy="369332"/>
          </a:xfrm>
          <a:prstGeom prst="rect">
            <a:avLst/>
          </a:prstGeom>
          <a:noFill/>
          <a:ln>
            <a:solidFill>
              <a:schemeClr val="tx1"/>
            </a:solidFill>
          </a:ln>
        </p:spPr>
        <p:txBody>
          <a:bodyPr wrap="square" rtlCol="0">
            <a:spAutoFit/>
          </a:bodyPr>
          <a:lstStyle/>
          <a:p>
            <a:r>
              <a:rPr lang="it-IT" dirty="0"/>
              <a:t>3</a:t>
            </a:r>
          </a:p>
        </p:txBody>
      </p:sp>
    </p:spTree>
    <p:extLst>
      <p:ext uri="{BB962C8B-B14F-4D97-AF65-F5344CB8AC3E}">
        <p14:creationId xmlns:p14="http://schemas.microsoft.com/office/powerpoint/2010/main" val="24463081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1195252" y="2801274"/>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714589" y="2835274"/>
            <a:ext cx="296092" cy="369332"/>
          </a:xfrm>
          <a:prstGeom prst="rect">
            <a:avLst/>
          </a:prstGeom>
          <a:noFill/>
          <a:ln>
            <a:solidFill>
              <a:schemeClr val="tx1"/>
            </a:solidFill>
          </a:ln>
        </p:spPr>
        <p:txBody>
          <a:bodyPr wrap="square" rtlCol="0">
            <a:spAutoFit/>
          </a:bodyPr>
          <a:lstStyle/>
          <a:p>
            <a:r>
              <a:rPr lang="it-IT" dirty="0"/>
              <a:t>3</a:t>
            </a:r>
          </a:p>
        </p:txBody>
      </p:sp>
      <p:sp>
        <p:nvSpPr>
          <p:cNvPr id="33" name="CasellaDiTesto 32">
            <a:extLst>
              <a:ext uri="{FF2B5EF4-FFF2-40B4-BE49-F238E27FC236}">
                <a16:creationId xmlns:a16="http://schemas.microsoft.com/office/drawing/2014/main" id="{1EA6853E-1A18-4F2D-A050-E2F59545323E}"/>
              </a:ext>
            </a:extLst>
          </p:cNvPr>
          <p:cNvSpPr txBox="1"/>
          <p:nvPr/>
        </p:nvSpPr>
        <p:spPr>
          <a:xfrm>
            <a:off x="3273332" y="2881440"/>
            <a:ext cx="6819902" cy="646331"/>
          </a:xfrm>
          <a:prstGeom prst="rect">
            <a:avLst/>
          </a:prstGeom>
          <a:noFill/>
        </p:spPr>
        <p:txBody>
          <a:bodyPr wrap="square" rtlCol="0">
            <a:spAutoFit/>
          </a:bodyPr>
          <a:lstStyle/>
          <a:p>
            <a:r>
              <a:rPr lang="it-IT" i="1" dirty="0"/>
              <a:t>esempio: </a:t>
            </a:r>
            <a:r>
              <a:rPr lang="it-IT" dirty="0"/>
              <a:t>Officina riparazione autoveicoli con due dipendenti da 250m</a:t>
            </a:r>
            <a:r>
              <a:rPr lang="it-IT" baseline="30000" dirty="0"/>
              <a:t>2</a:t>
            </a:r>
            <a:r>
              <a:rPr lang="it-IT" dirty="0"/>
              <a:t> e riscaldamento elettrico senza deposito olii ed altri combustibili</a:t>
            </a:r>
          </a:p>
        </p:txBody>
      </p:sp>
    </p:spTree>
    <p:extLst>
      <p:ext uri="{BB962C8B-B14F-4D97-AF65-F5344CB8AC3E}">
        <p14:creationId xmlns:p14="http://schemas.microsoft.com/office/powerpoint/2010/main" val="10285272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1195252" y="2801274"/>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714589" y="2835274"/>
            <a:ext cx="296092" cy="369332"/>
          </a:xfrm>
          <a:prstGeom prst="rect">
            <a:avLst/>
          </a:prstGeom>
          <a:noFill/>
          <a:ln>
            <a:solidFill>
              <a:schemeClr val="tx1"/>
            </a:solidFill>
          </a:ln>
        </p:spPr>
        <p:txBody>
          <a:bodyPr wrap="square" rtlCol="0">
            <a:spAutoFit/>
          </a:bodyPr>
          <a:lstStyle/>
          <a:p>
            <a:r>
              <a:rPr lang="it-IT" dirty="0"/>
              <a:t>3</a:t>
            </a:r>
          </a:p>
        </p:txBody>
      </p:sp>
      <p:sp>
        <p:nvSpPr>
          <p:cNvPr id="22" name="CasellaDiTesto 21">
            <a:extLst>
              <a:ext uri="{FF2B5EF4-FFF2-40B4-BE49-F238E27FC236}">
                <a16:creationId xmlns:a16="http://schemas.microsoft.com/office/drawing/2014/main" id="{342EF8B4-6A34-4CF5-8A02-BD1ED9115678}"/>
              </a:ext>
            </a:extLst>
          </p:cNvPr>
          <p:cNvSpPr txBox="1"/>
          <p:nvPr/>
        </p:nvSpPr>
        <p:spPr>
          <a:xfrm>
            <a:off x="1883228" y="4342341"/>
            <a:ext cx="9368245" cy="523220"/>
          </a:xfrm>
          <a:prstGeom prst="rect">
            <a:avLst/>
          </a:prstGeom>
          <a:noFill/>
        </p:spPr>
        <p:txBody>
          <a:bodyPr wrap="square" rtlCol="0">
            <a:spAutoFit/>
          </a:bodyPr>
          <a:lstStyle/>
          <a:p>
            <a:r>
              <a:rPr lang="it-IT" sz="2800" b="1" dirty="0"/>
              <a:t>NON SONO PREVISTE PROCEDURE DI PREVENZIONE INCENDI</a:t>
            </a:r>
          </a:p>
        </p:txBody>
      </p:sp>
      <p:sp>
        <p:nvSpPr>
          <p:cNvPr id="33" name="CasellaDiTesto 32">
            <a:extLst>
              <a:ext uri="{FF2B5EF4-FFF2-40B4-BE49-F238E27FC236}">
                <a16:creationId xmlns:a16="http://schemas.microsoft.com/office/drawing/2014/main" id="{1EA6853E-1A18-4F2D-A050-E2F59545323E}"/>
              </a:ext>
            </a:extLst>
          </p:cNvPr>
          <p:cNvSpPr txBox="1"/>
          <p:nvPr/>
        </p:nvSpPr>
        <p:spPr>
          <a:xfrm>
            <a:off x="3273332" y="2881440"/>
            <a:ext cx="6819902" cy="646331"/>
          </a:xfrm>
          <a:prstGeom prst="rect">
            <a:avLst/>
          </a:prstGeom>
          <a:noFill/>
        </p:spPr>
        <p:txBody>
          <a:bodyPr wrap="square" rtlCol="0">
            <a:spAutoFit/>
          </a:bodyPr>
          <a:lstStyle/>
          <a:p>
            <a:r>
              <a:rPr lang="it-IT" i="1" dirty="0"/>
              <a:t>esempio: </a:t>
            </a:r>
            <a:r>
              <a:rPr lang="it-IT" dirty="0"/>
              <a:t>Officina riparazione autoveicoli con due dipendenti da 250m</a:t>
            </a:r>
            <a:r>
              <a:rPr lang="it-IT" baseline="30000" dirty="0"/>
              <a:t>2</a:t>
            </a:r>
            <a:r>
              <a:rPr lang="it-IT" dirty="0"/>
              <a:t> e riscaldamento elettrico senza deposito olii ed altri combustibili</a:t>
            </a:r>
          </a:p>
        </p:txBody>
      </p:sp>
    </p:spTree>
    <p:extLst>
      <p:ext uri="{BB962C8B-B14F-4D97-AF65-F5344CB8AC3E}">
        <p14:creationId xmlns:p14="http://schemas.microsoft.com/office/powerpoint/2010/main" val="38544285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1195252" y="2801274"/>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714589" y="2835274"/>
            <a:ext cx="296092" cy="369332"/>
          </a:xfrm>
          <a:prstGeom prst="rect">
            <a:avLst/>
          </a:prstGeom>
          <a:noFill/>
          <a:ln>
            <a:solidFill>
              <a:schemeClr val="tx1"/>
            </a:solidFill>
          </a:ln>
        </p:spPr>
        <p:txBody>
          <a:bodyPr wrap="square" rtlCol="0">
            <a:spAutoFit/>
          </a:bodyPr>
          <a:lstStyle/>
          <a:p>
            <a:r>
              <a:rPr lang="it-IT" dirty="0"/>
              <a:t>3</a:t>
            </a:r>
          </a:p>
        </p:txBody>
      </p:sp>
      <p:sp>
        <p:nvSpPr>
          <p:cNvPr id="22" name="CasellaDiTesto 21">
            <a:extLst>
              <a:ext uri="{FF2B5EF4-FFF2-40B4-BE49-F238E27FC236}">
                <a16:creationId xmlns:a16="http://schemas.microsoft.com/office/drawing/2014/main" id="{342EF8B4-6A34-4CF5-8A02-BD1ED9115678}"/>
              </a:ext>
            </a:extLst>
          </p:cNvPr>
          <p:cNvSpPr txBox="1"/>
          <p:nvPr/>
        </p:nvSpPr>
        <p:spPr>
          <a:xfrm>
            <a:off x="1883228" y="4342341"/>
            <a:ext cx="9368245" cy="523220"/>
          </a:xfrm>
          <a:prstGeom prst="rect">
            <a:avLst/>
          </a:prstGeom>
          <a:noFill/>
        </p:spPr>
        <p:txBody>
          <a:bodyPr wrap="square" rtlCol="0">
            <a:spAutoFit/>
          </a:bodyPr>
          <a:lstStyle/>
          <a:p>
            <a:r>
              <a:rPr lang="it-IT" sz="2800" b="1" dirty="0"/>
              <a:t>NON SONO PREVISTE PROCEDURE DI PREVENZIONE INCENDI</a:t>
            </a:r>
          </a:p>
        </p:txBody>
      </p:sp>
      <p:sp>
        <p:nvSpPr>
          <p:cNvPr id="33" name="CasellaDiTesto 32">
            <a:extLst>
              <a:ext uri="{FF2B5EF4-FFF2-40B4-BE49-F238E27FC236}">
                <a16:creationId xmlns:a16="http://schemas.microsoft.com/office/drawing/2014/main" id="{1EA6853E-1A18-4F2D-A050-E2F59545323E}"/>
              </a:ext>
            </a:extLst>
          </p:cNvPr>
          <p:cNvSpPr txBox="1"/>
          <p:nvPr/>
        </p:nvSpPr>
        <p:spPr>
          <a:xfrm>
            <a:off x="3273332" y="2881440"/>
            <a:ext cx="6819902" cy="646331"/>
          </a:xfrm>
          <a:prstGeom prst="rect">
            <a:avLst/>
          </a:prstGeom>
          <a:noFill/>
        </p:spPr>
        <p:txBody>
          <a:bodyPr wrap="square" rtlCol="0">
            <a:spAutoFit/>
          </a:bodyPr>
          <a:lstStyle/>
          <a:p>
            <a:r>
              <a:rPr lang="it-IT" i="1" dirty="0"/>
              <a:t>esempio: </a:t>
            </a:r>
            <a:r>
              <a:rPr lang="it-IT" dirty="0"/>
              <a:t>Officina riparazione autoveicoli con due dipendenti da 250m</a:t>
            </a:r>
            <a:r>
              <a:rPr lang="it-IT" baseline="30000" dirty="0"/>
              <a:t>2</a:t>
            </a:r>
            <a:r>
              <a:rPr lang="it-IT" dirty="0"/>
              <a:t> e riscaldamento elettrico senza deposito olii ed altri combustibili</a:t>
            </a:r>
          </a:p>
        </p:txBody>
      </p:sp>
      <p:sp>
        <p:nvSpPr>
          <p:cNvPr id="34" name="CasellaDiTesto 33">
            <a:extLst>
              <a:ext uri="{FF2B5EF4-FFF2-40B4-BE49-F238E27FC236}">
                <a16:creationId xmlns:a16="http://schemas.microsoft.com/office/drawing/2014/main" id="{32674E67-6CC4-4662-9F26-42A47ACE1396}"/>
              </a:ext>
            </a:extLst>
          </p:cNvPr>
          <p:cNvSpPr txBox="1"/>
          <p:nvPr/>
        </p:nvSpPr>
        <p:spPr>
          <a:xfrm>
            <a:off x="784745" y="5274906"/>
            <a:ext cx="10971826" cy="707886"/>
          </a:xfrm>
          <a:prstGeom prst="rect">
            <a:avLst/>
          </a:prstGeom>
          <a:noFill/>
        </p:spPr>
        <p:txBody>
          <a:bodyPr wrap="square" rtlCol="0">
            <a:spAutoFit/>
          </a:bodyPr>
          <a:lstStyle/>
          <a:p>
            <a:r>
              <a:rPr lang="it-IT" sz="2000" b="1" i="1" dirty="0">
                <a:solidFill>
                  <a:srgbClr val="FF0000"/>
                </a:solidFill>
              </a:rPr>
              <a:t>Deve essere ottemperato al regolamento edilizio (abitabilità, salute e attività produttive), impianti tecnici e </a:t>
            </a:r>
            <a:r>
              <a:rPr lang="it-IT" sz="2000" b="1" i="1" dirty="0" err="1">
                <a:solidFill>
                  <a:srgbClr val="FF0000"/>
                </a:solidFill>
              </a:rPr>
              <a:t>DLgs</a:t>
            </a:r>
            <a:r>
              <a:rPr lang="it-IT" sz="2000" b="1" i="1" dirty="0">
                <a:solidFill>
                  <a:srgbClr val="FF0000"/>
                </a:solidFill>
              </a:rPr>
              <a:t> n° 81/08 </a:t>
            </a:r>
          </a:p>
        </p:txBody>
      </p:sp>
    </p:spTree>
    <p:extLst>
      <p:ext uri="{BB962C8B-B14F-4D97-AF65-F5344CB8AC3E}">
        <p14:creationId xmlns:p14="http://schemas.microsoft.com/office/powerpoint/2010/main" val="20262255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28</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838201" y="3064470"/>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15" name="Callout: linea piegata 14">
            <a:extLst>
              <a:ext uri="{FF2B5EF4-FFF2-40B4-BE49-F238E27FC236}">
                <a16:creationId xmlns:a16="http://schemas.microsoft.com/office/drawing/2014/main" id="{22CF1706-5991-4AFF-ABFF-DB07F3AFD6DF}"/>
              </a:ext>
            </a:extLst>
          </p:cNvPr>
          <p:cNvSpPr/>
          <p:nvPr/>
        </p:nvSpPr>
        <p:spPr>
          <a:xfrm>
            <a:off x="784743" y="4263323"/>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838200" y="5685789"/>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4627636" y="2970924"/>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7144412" y="2970924"/>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5" name="Callout: linea piegata 24">
            <a:extLst>
              <a:ext uri="{FF2B5EF4-FFF2-40B4-BE49-F238E27FC236}">
                <a16:creationId xmlns:a16="http://schemas.microsoft.com/office/drawing/2014/main" id="{0C936DF1-F742-465B-BDA2-1B7A239CC9C7}"/>
              </a:ext>
            </a:extLst>
          </p:cNvPr>
          <p:cNvSpPr/>
          <p:nvPr/>
        </p:nvSpPr>
        <p:spPr>
          <a:xfrm>
            <a:off x="4668748" y="4263323"/>
            <a:ext cx="1746068" cy="627726"/>
          </a:xfrm>
          <a:prstGeom prst="borderCallout2">
            <a:avLst>
              <a:gd name="adj1" fmla="val 49204"/>
              <a:gd name="adj2" fmla="val 100245"/>
              <a:gd name="adj3" fmla="val 49007"/>
              <a:gd name="adj4" fmla="val 136060"/>
              <a:gd name="adj5" fmla="val 50414"/>
              <a:gd name="adj6" fmla="val 99376"/>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26" name="Callout: linea piegata 25">
            <a:extLst>
              <a:ext uri="{FF2B5EF4-FFF2-40B4-BE49-F238E27FC236}">
                <a16:creationId xmlns:a16="http://schemas.microsoft.com/office/drawing/2014/main" id="{E784463B-8CF1-485B-BC6B-6072B384519B}"/>
              </a:ext>
            </a:extLst>
          </p:cNvPr>
          <p:cNvSpPr/>
          <p:nvPr/>
        </p:nvSpPr>
        <p:spPr>
          <a:xfrm>
            <a:off x="7185524" y="4263323"/>
            <a:ext cx="1746068" cy="627726"/>
          </a:xfrm>
          <a:prstGeom prst="borderCallout2">
            <a:avLst>
              <a:gd name="adj1" fmla="val 49204"/>
              <a:gd name="adj2" fmla="val 100245"/>
              <a:gd name="adj3" fmla="val 49007"/>
              <a:gd name="adj4" fmla="val 136060"/>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7" name="Callout: linea piegata 26">
            <a:extLst>
              <a:ext uri="{FF2B5EF4-FFF2-40B4-BE49-F238E27FC236}">
                <a16:creationId xmlns:a16="http://schemas.microsoft.com/office/drawing/2014/main" id="{5D8A0E4D-D928-4136-B902-B97169794D7C}"/>
              </a:ext>
            </a:extLst>
          </p:cNvPr>
          <p:cNvSpPr/>
          <p:nvPr/>
        </p:nvSpPr>
        <p:spPr>
          <a:xfrm>
            <a:off x="9702300" y="4250401"/>
            <a:ext cx="1746068" cy="627726"/>
          </a:xfrm>
          <a:prstGeom prst="borderCallout2">
            <a:avLst>
              <a:gd name="adj1" fmla="val -2127"/>
              <a:gd name="adj2" fmla="val 45382"/>
              <a:gd name="adj3" fmla="val 50395"/>
              <a:gd name="adj4" fmla="val 1896"/>
              <a:gd name="adj5" fmla="val 53188"/>
              <a:gd name="adj6" fmla="val -43268"/>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383177" y="3064470"/>
            <a:ext cx="296092" cy="369332"/>
          </a:xfrm>
          <a:prstGeom prst="rect">
            <a:avLst/>
          </a:prstGeom>
          <a:noFill/>
          <a:ln>
            <a:solidFill>
              <a:schemeClr val="tx1"/>
            </a:solidFill>
          </a:ln>
        </p:spPr>
        <p:txBody>
          <a:bodyPr wrap="square" rtlCol="0">
            <a:spAutoFit/>
          </a:bodyPr>
          <a:lstStyle/>
          <a:p>
            <a:r>
              <a:rPr lang="it-IT" dirty="0"/>
              <a:t>1</a:t>
            </a:r>
          </a:p>
        </p:txBody>
      </p:sp>
      <p:sp>
        <p:nvSpPr>
          <p:cNvPr id="28" name="CasellaDiTesto 27">
            <a:extLst>
              <a:ext uri="{FF2B5EF4-FFF2-40B4-BE49-F238E27FC236}">
                <a16:creationId xmlns:a16="http://schemas.microsoft.com/office/drawing/2014/main" id="{12E95896-C6EB-4719-8041-D43C95DDFBC3}"/>
              </a:ext>
            </a:extLst>
          </p:cNvPr>
          <p:cNvSpPr txBox="1"/>
          <p:nvPr/>
        </p:nvSpPr>
        <p:spPr>
          <a:xfrm>
            <a:off x="383177" y="4359131"/>
            <a:ext cx="296092" cy="369332"/>
          </a:xfrm>
          <a:prstGeom prst="rect">
            <a:avLst/>
          </a:prstGeom>
          <a:noFill/>
          <a:ln>
            <a:solidFill>
              <a:schemeClr val="tx1"/>
            </a:solidFill>
          </a:ln>
        </p:spPr>
        <p:txBody>
          <a:bodyPr wrap="square" rtlCol="0">
            <a:spAutoFit/>
          </a:bodyPr>
          <a:lstStyle/>
          <a:p>
            <a:r>
              <a:rPr lang="it-IT" dirty="0"/>
              <a:t>2</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357537" y="5719789"/>
            <a:ext cx="296092" cy="369332"/>
          </a:xfrm>
          <a:prstGeom prst="rect">
            <a:avLst/>
          </a:prstGeom>
          <a:noFill/>
          <a:ln>
            <a:solidFill>
              <a:schemeClr val="tx1"/>
            </a:solidFill>
          </a:ln>
        </p:spPr>
        <p:txBody>
          <a:bodyPr wrap="square" rtlCol="0">
            <a:spAutoFit/>
          </a:bodyPr>
          <a:lstStyle/>
          <a:p>
            <a:r>
              <a:rPr lang="it-IT" dirty="0"/>
              <a:t>3</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4108631" y="3135773"/>
            <a:ext cx="296092" cy="369332"/>
          </a:xfrm>
          <a:prstGeom prst="rect">
            <a:avLst/>
          </a:prstGeom>
          <a:noFill/>
          <a:ln>
            <a:solidFill>
              <a:schemeClr val="tx1"/>
            </a:solidFill>
          </a:ln>
        </p:spPr>
        <p:txBody>
          <a:bodyPr wrap="square" rtlCol="0">
            <a:spAutoFit/>
          </a:bodyPr>
          <a:lstStyle/>
          <a:p>
            <a:r>
              <a:rPr lang="it-IT" dirty="0"/>
              <a:t>4</a:t>
            </a:r>
          </a:p>
        </p:txBody>
      </p:sp>
      <p:sp>
        <p:nvSpPr>
          <p:cNvPr id="31" name="CasellaDiTesto 30">
            <a:extLst>
              <a:ext uri="{FF2B5EF4-FFF2-40B4-BE49-F238E27FC236}">
                <a16:creationId xmlns:a16="http://schemas.microsoft.com/office/drawing/2014/main" id="{278D0282-DB45-4A84-99EC-C159A66CE7D7}"/>
              </a:ext>
            </a:extLst>
          </p:cNvPr>
          <p:cNvSpPr txBox="1"/>
          <p:nvPr/>
        </p:nvSpPr>
        <p:spPr>
          <a:xfrm>
            <a:off x="4108631" y="4300181"/>
            <a:ext cx="296092" cy="369332"/>
          </a:xfrm>
          <a:prstGeom prst="rect">
            <a:avLst/>
          </a:prstGeom>
          <a:noFill/>
          <a:ln>
            <a:solidFill>
              <a:schemeClr val="tx1"/>
            </a:solidFill>
          </a:ln>
        </p:spPr>
        <p:txBody>
          <a:bodyPr wrap="square" rtlCol="0">
            <a:spAutoFit/>
          </a:bodyPr>
          <a:lstStyle/>
          <a:p>
            <a:r>
              <a:rPr lang="it-IT" dirty="0"/>
              <a:t>5</a:t>
            </a:r>
          </a:p>
        </p:txBody>
      </p:sp>
      <p:sp>
        <p:nvSpPr>
          <p:cNvPr id="2" name="Ovale 1">
            <a:extLst>
              <a:ext uri="{FF2B5EF4-FFF2-40B4-BE49-F238E27FC236}">
                <a16:creationId xmlns:a16="http://schemas.microsoft.com/office/drawing/2014/main" id="{FD09D6F6-A324-4EE4-BB91-B79EE5879DA3}"/>
              </a:ext>
            </a:extLst>
          </p:cNvPr>
          <p:cNvSpPr/>
          <p:nvPr/>
        </p:nvSpPr>
        <p:spPr>
          <a:xfrm>
            <a:off x="170688" y="2682240"/>
            <a:ext cx="2804160"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Ovale 32">
            <a:extLst>
              <a:ext uri="{FF2B5EF4-FFF2-40B4-BE49-F238E27FC236}">
                <a16:creationId xmlns:a16="http://schemas.microsoft.com/office/drawing/2014/main" id="{293D546A-F26A-4C57-AAFF-18ED276F89FF}"/>
              </a:ext>
            </a:extLst>
          </p:cNvPr>
          <p:cNvSpPr/>
          <p:nvPr/>
        </p:nvSpPr>
        <p:spPr>
          <a:xfrm>
            <a:off x="170688" y="5276567"/>
            <a:ext cx="2804160"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Ovale 33">
            <a:extLst>
              <a:ext uri="{FF2B5EF4-FFF2-40B4-BE49-F238E27FC236}">
                <a16:creationId xmlns:a16="http://schemas.microsoft.com/office/drawing/2014/main" id="{DC845F9F-0C0E-47AC-855D-912A395ECCCF}"/>
              </a:ext>
            </a:extLst>
          </p:cNvPr>
          <p:cNvSpPr/>
          <p:nvPr/>
        </p:nvSpPr>
        <p:spPr>
          <a:xfrm>
            <a:off x="167412" y="3949298"/>
            <a:ext cx="2804160"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9659158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010194" y="2481439"/>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CasellaDiTesto 12">
            <a:extLst>
              <a:ext uri="{FF2B5EF4-FFF2-40B4-BE49-F238E27FC236}">
                <a16:creationId xmlns:a16="http://schemas.microsoft.com/office/drawing/2014/main" id="{CCC2B7B1-BF94-4AB4-8E9B-4AE5325DC70A}"/>
              </a:ext>
            </a:extLst>
          </p:cNvPr>
          <p:cNvSpPr txBox="1"/>
          <p:nvPr/>
        </p:nvSpPr>
        <p:spPr>
          <a:xfrm>
            <a:off x="462528" y="2610636"/>
            <a:ext cx="296092" cy="369332"/>
          </a:xfrm>
          <a:prstGeom prst="rect">
            <a:avLst/>
          </a:prstGeom>
          <a:noFill/>
          <a:ln>
            <a:solidFill>
              <a:schemeClr val="tx1"/>
            </a:solidFill>
          </a:ln>
        </p:spPr>
        <p:txBody>
          <a:bodyPr wrap="square" rtlCol="0">
            <a:spAutoFit/>
          </a:bodyPr>
          <a:lstStyle/>
          <a:p>
            <a:r>
              <a:rPr lang="it-IT" dirty="0"/>
              <a:t>2</a:t>
            </a:r>
          </a:p>
        </p:txBody>
      </p:sp>
    </p:spTree>
    <p:extLst>
      <p:ext uri="{BB962C8B-B14F-4D97-AF65-F5344CB8AC3E}">
        <p14:creationId xmlns:p14="http://schemas.microsoft.com/office/powerpoint/2010/main" val="39986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380CFA-AD5B-44C0-8A21-D88B694AA1B6}"/>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FILOSOFIA ITALIANA DI BASE</a:t>
            </a:r>
          </a:p>
        </p:txBody>
      </p:sp>
      <p:sp>
        <p:nvSpPr>
          <p:cNvPr id="3" name="Sottotitolo 2">
            <a:extLst>
              <a:ext uri="{FF2B5EF4-FFF2-40B4-BE49-F238E27FC236}">
                <a16:creationId xmlns:a16="http://schemas.microsoft.com/office/drawing/2014/main" id="{A4E1D4D5-739C-4802-9F39-A0B1571E7E05}"/>
              </a:ext>
            </a:extLst>
          </p:cNvPr>
          <p:cNvSpPr>
            <a:spLocks noGrp="1"/>
          </p:cNvSpPr>
          <p:nvPr>
            <p:ph type="subTitle" idx="1"/>
          </p:nvPr>
        </p:nvSpPr>
        <p:spPr>
          <a:xfrm>
            <a:off x="675455" y="1959826"/>
            <a:ext cx="11436824" cy="580049"/>
          </a:xfrm>
        </p:spPr>
        <p:txBody>
          <a:bodyPr>
            <a:noAutofit/>
          </a:bodyPr>
          <a:lstStyle/>
          <a:p>
            <a:pPr>
              <a:spcAft>
                <a:spcPts val="1200"/>
              </a:spcAft>
            </a:pPr>
            <a:r>
              <a:rPr lang="it-IT" sz="3600" b="1" dirty="0"/>
              <a:t>Tutto quello che non è vietato è lecito</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3</a:t>
            </a:fld>
            <a:endParaRPr lang="it-IT" dirty="0"/>
          </a:p>
        </p:txBody>
      </p:sp>
    </p:spTree>
    <p:extLst>
      <p:ext uri="{BB962C8B-B14F-4D97-AF65-F5344CB8AC3E}">
        <p14:creationId xmlns:p14="http://schemas.microsoft.com/office/powerpoint/2010/main" val="1688728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33" name="CasellaDiTesto 32">
            <a:extLst>
              <a:ext uri="{FF2B5EF4-FFF2-40B4-BE49-F238E27FC236}">
                <a16:creationId xmlns:a16="http://schemas.microsoft.com/office/drawing/2014/main" id="{1EA6853E-1A18-4F2D-A050-E2F59545323E}"/>
              </a:ext>
            </a:extLst>
          </p:cNvPr>
          <p:cNvSpPr txBox="1"/>
          <p:nvPr/>
        </p:nvSpPr>
        <p:spPr>
          <a:xfrm>
            <a:off x="3273332" y="2472137"/>
            <a:ext cx="6819902" cy="646331"/>
          </a:xfrm>
          <a:prstGeom prst="rect">
            <a:avLst/>
          </a:prstGeom>
          <a:noFill/>
        </p:spPr>
        <p:txBody>
          <a:bodyPr wrap="square" rtlCol="0">
            <a:spAutoFit/>
          </a:bodyPr>
          <a:lstStyle/>
          <a:p>
            <a:r>
              <a:rPr lang="it-IT" i="1" dirty="0"/>
              <a:t>esempio: </a:t>
            </a:r>
            <a:r>
              <a:rPr lang="it-IT" dirty="0"/>
              <a:t>Condominio a tre piani, altezza 10m, con autorimessa coperta  da 1500m</a:t>
            </a:r>
            <a:r>
              <a:rPr lang="it-IT" baseline="30000" dirty="0"/>
              <a:t>2</a:t>
            </a:r>
            <a:r>
              <a:rPr lang="it-IT" dirty="0"/>
              <a:t> e riscaldamento centralizzato a gas da 400kW</a:t>
            </a:r>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010194" y="2481439"/>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CasellaDiTesto 12">
            <a:extLst>
              <a:ext uri="{FF2B5EF4-FFF2-40B4-BE49-F238E27FC236}">
                <a16:creationId xmlns:a16="http://schemas.microsoft.com/office/drawing/2014/main" id="{CCC2B7B1-BF94-4AB4-8E9B-4AE5325DC70A}"/>
              </a:ext>
            </a:extLst>
          </p:cNvPr>
          <p:cNvSpPr txBox="1"/>
          <p:nvPr/>
        </p:nvSpPr>
        <p:spPr>
          <a:xfrm>
            <a:off x="462528" y="2610636"/>
            <a:ext cx="296092" cy="369332"/>
          </a:xfrm>
          <a:prstGeom prst="rect">
            <a:avLst/>
          </a:prstGeom>
          <a:noFill/>
          <a:ln>
            <a:solidFill>
              <a:schemeClr val="tx1"/>
            </a:solidFill>
          </a:ln>
        </p:spPr>
        <p:txBody>
          <a:bodyPr wrap="square" rtlCol="0">
            <a:spAutoFit/>
          </a:bodyPr>
          <a:lstStyle/>
          <a:p>
            <a:r>
              <a:rPr lang="it-IT" dirty="0"/>
              <a:t>2</a:t>
            </a:r>
          </a:p>
        </p:txBody>
      </p:sp>
    </p:spTree>
    <p:extLst>
      <p:ext uri="{BB962C8B-B14F-4D97-AF65-F5344CB8AC3E}">
        <p14:creationId xmlns:p14="http://schemas.microsoft.com/office/powerpoint/2010/main" val="5016776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33" name="CasellaDiTesto 32">
            <a:extLst>
              <a:ext uri="{FF2B5EF4-FFF2-40B4-BE49-F238E27FC236}">
                <a16:creationId xmlns:a16="http://schemas.microsoft.com/office/drawing/2014/main" id="{1EA6853E-1A18-4F2D-A050-E2F59545323E}"/>
              </a:ext>
            </a:extLst>
          </p:cNvPr>
          <p:cNvSpPr txBox="1"/>
          <p:nvPr/>
        </p:nvSpPr>
        <p:spPr>
          <a:xfrm>
            <a:off x="3273332" y="2472137"/>
            <a:ext cx="6819902" cy="646331"/>
          </a:xfrm>
          <a:prstGeom prst="rect">
            <a:avLst/>
          </a:prstGeom>
          <a:noFill/>
        </p:spPr>
        <p:txBody>
          <a:bodyPr wrap="square" rtlCol="0">
            <a:spAutoFit/>
          </a:bodyPr>
          <a:lstStyle/>
          <a:p>
            <a:r>
              <a:rPr lang="it-IT" i="1" dirty="0"/>
              <a:t>esempio: </a:t>
            </a:r>
            <a:r>
              <a:rPr lang="it-IT" dirty="0"/>
              <a:t>Condominio a tre piani, altezza 10m, con autorimessa coperta  da 1500m</a:t>
            </a:r>
            <a:r>
              <a:rPr lang="it-IT" baseline="30000" dirty="0"/>
              <a:t>2</a:t>
            </a:r>
            <a:r>
              <a:rPr lang="it-IT" dirty="0"/>
              <a:t> e riscaldamento centralizzato a gas da 400kW</a:t>
            </a:r>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010194" y="2481439"/>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CasellaDiTesto 12">
            <a:extLst>
              <a:ext uri="{FF2B5EF4-FFF2-40B4-BE49-F238E27FC236}">
                <a16:creationId xmlns:a16="http://schemas.microsoft.com/office/drawing/2014/main" id="{CCC2B7B1-BF94-4AB4-8E9B-4AE5325DC70A}"/>
              </a:ext>
            </a:extLst>
          </p:cNvPr>
          <p:cNvSpPr txBox="1"/>
          <p:nvPr/>
        </p:nvSpPr>
        <p:spPr>
          <a:xfrm>
            <a:off x="462528" y="2610636"/>
            <a:ext cx="296092" cy="369332"/>
          </a:xfrm>
          <a:prstGeom prst="rect">
            <a:avLst/>
          </a:prstGeom>
          <a:noFill/>
          <a:ln>
            <a:solidFill>
              <a:schemeClr val="tx1"/>
            </a:solidFill>
          </a:ln>
        </p:spPr>
        <p:txBody>
          <a:bodyPr wrap="square" rtlCol="0">
            <a:spAutoFit/>
          </a:bodyPr>
          <a:lstStyle/>
          <a:p>
            <a:r>
              <a:rPr lang="it-IT" dirty="0"/>
              <a:t>2</a:t>
            </a:r>
          </a:p>
        </p:txBody>
      </p:sp>
      <p:graphicFrame>
        <p:nvGraphicFramePr>
          <p:cNvPr id="2" name="Tabella 1">
            <a:extLst>
              <a:ext uri="{FF2B5EF4-FFF2-40B4-BE49-F238E27FC236}">
                <a16:creationId xmlns:a16="http://schemas.microsoft.com/office/drawing/2014/main" id="{4B67BAEB-B069-48CC-92CA-3EB20437D828}"/>
              </a:ext>
            </a:extLst>
          </p:cNvPr>
          <p:cNvGraphicFramePr>
            <a:graphicFrameLocks noGrp="1"/>
          </p:cNvGraphicFramePr>
          <p:nvPr/>
        </p:nvGraphicFramePr>
        <p:xfrm>
          <a:off x="3360416" y="3422150"/>
          <a:ext cx="6732818" cy="1463448"/>
        </p:xfrm>
        <a:graphic>
          <a:graphicData uri="http://schemas.openxmlformats.org/drawingml/2006/table">
            <a:tbl>
              <a:tblPr/>
              <a:tblGrid>
                <a:gridCol w="3366409">
                  <a:extLst>
                    <a:ext uri="{9D8B030D-6E8A-4147-A177-3AD203B41FA5}">
                      <a16:colId xmlns:a16="http://schemas.microsoft.com/office/drawing/2014/main" val="3057635299"/>
                    </a:ext>
                  </a:extLst>
                </a:gridCol>
                <a:gridCol w="3366409">
                  <a:extLst>
                    <a:ext uri="{9D8B030D-6E8A-4147-A177-3AD203B41FA5}">
                      <a16:colId xmlns:a16="http://schemas.microsoft.com/office/drawing/2014/main" val="1325561378"/>
                    </a:ext>
                  </a:extLst>
                </a:gridCol>
              </a:tblGrid>
              <a:tr h="202808">
                <a:tc>
                  <a:txBody>
                    <a:bodyPr/>
                    <a:lstStyle/>
                    <a:p>
                      <a:pPr algn="ctr" fontAlgn="ctr"/>
                      <a:r>
                        <a:rPr lang="it-IT" sz="1200">
                          <a:solidFill>
                            <a:srgbClr val="000000"/>
                          </a:solidFill>
                          <a:effectLst/>
                        </a:rPr>
                        <a:t>Attività</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algn="ctr" fontAlgn="ctr"/>
                      <a:r>
                        <a:rPr lang="it-IT" sz="1200">
                          <a:solidFill>
                            <a:srgbClr val="000000"/>
                          </a:solidFill>
                          <a:effectLst/>
                        </a:rPr>
                        <a:t>Descrizione Attività</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1348092635"/>
                  </a:ext>
                </a:extLst>
              </a:tr>
              <a:tr h="605987">
                <a:tc>
                  <a:txBody>
                    <a:bodyPr/>
                    <a:lstStyle/>
                    <a:p>
                      <a:pPr algn="ctr" fontAlgn="ctr"/>
                      <a:r>
                        <a:rPr lang="it-IT" sz="1200" dirty="0">
                          <a:solidFill>
                            <a:srgbClr val="000000"/>
                          </a:solidFill>
                          <a:effectLst/>
                        </a:rPr>
                        <a:t>75.2.B</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algn="just" fontAlgn="t"/>
                      <a:r>
                        <a:rPr lang="it-IT" sz="1200" dirty="0">
                          <a:solidFill>
                            <a:srgbClr val="000000"/>
                          </a:solidFill>
                          <a:effectLst/>
                        </a:rPr>
                        <a:t>Autorimesse pubbliche e private, parcheggi pluriplano e meccanizzati, con superficie compresa tra 1000 mq e 3000 mq</a:t>
                      </a:r>
                    </a:p>
                  </a:txBody>
                  <a:tcPr marL="28727" marR="28727" marT="14363" marB="14363">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tcPr>
                </a:tc>
                <a:extLst>
                  <a:ext uri="{0D108BD9-81ED-4DB2-BD59-A6C34878D82A}">
                    <a16:rowId xmlns:a16="http://schemas.microsoft.com/office/drawing/2014/main" val="2302891630"/>
                  </a:ext>
                </a:extLst>
              </a:tr>
              <a:tr h="645855">
                <a:tc>
                  <a:txBody>
                    <a:bodyPr/>
                    <a:lstStyle/>
                    <a:p>
                      <a:pPr algn="ctr" fontAlgn="ctr"/>
                      <a:r>
                        <a:rPr lang="it-IT" sz="1200">
                          <a:solidFill>
                            <a:srgbClr val="000000"/>
                          </a:solidFill>
                          <a:effectLst/>
                        </a:rPr>
                        <a:t>74.2.B</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algn="just" fontAlgn="t"/>
                      <a:r>
                        <a:rPr lang="it-IT" sz="1200" dirty="0">
                          <a:solidFill>
                            <a:srgbClr val="000000"/>
                          </a:solidFill>
                          <a:effectLst/>
                        </a:rPr>
                        <a:t>Impianti per la produzione di calore alimentati a combustibile solido, liquido o gassoso con potenzialità superiore a 350 kW (fino a 700 kW)</a:t>
                      </a:r>
                    </a:p>
                  </a:txBody>
                  <a:tcPr marL="28727" marR="28727" marT="14363" marB="14363">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tcPr>
                </a:tc>
                <a:extLst>
                  <a:ext uri="{0D108BD9-81ED-4DB2-BD59-A6C34878D82A}">
                    <a16:rowId xmlns:a16="http://schemas.microsoft.com/office/drawing/2014/main" val="3412700760"/>
                  </a:ext>
                </a:extLst>
              </a:tr>
            </a:tbl>
          </a:graphicData>
        </a:graphic>
      </p:graphicFrame>
    </p:spTree>
    <p:extLst>
      <p:ext uri="{BB962C8B-B14F-4D97-AF65-F5344CB8AC3E}">
        <p14:creationId xmlns:p14="http://schemas.microsoft.com/office/powerpoint/2010/main" val="1586928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33" name="CasellaDiTesto 32">
            <a:extLst>
              <a:ext uri="{FF2B5EF4-FFF2-40B4-BE49-F238E27FC236}">
                <a16:creationId xmlns:a16="http://schemas.microsoft.com/office/drawing/2014/main" id="{1EA6853E-1A18-4F2D-A050-E2F59545323E}"/>
              </a:ext>
            </a:extLst>
          </p:cNvPr>
          <p:cNvSpPr txBox="1"/>
          <p:nvPr/>
        </p:nvSpPr>
        <p:spPr>
          <a:xfrm>
            <a:off x="3273332" y="2472137"/>
            <a:ext cx="6819902" cy="646331"/>
          </a:xfrm>
          <a:prstGeom prst="rect">
            <a:avLst/>
          </a:prstGeom>
          <a:noFill/>
        </p:spPr>
        <p:txBody>
          <a:bodyPr wrap="square" rtlCol="0">
            <a:spAutoFit/>
          </a:bodyPr>
          <a:lstStyle/>
          <a:p>
            <a:r>
              <a:rPr lang="it-IT" i="1" dirty="0"/>
              <a:t>esempio: </a:t>
            </a:r>
            <a:r>
              <a:rPr lang="it-IT" dirty="0"/>
              <a:t>Condominio a tre piani, altezza 10m, con autorimessa coperta  da 1500m</a:t>
            </a:r>
            <a:r>
              <a:rPr lang="it-IT" baseline="30000" dirty="0"/>
              <a:t>2</a:t>
            </a:r>
            <a:r>
              <a:rPr lang="it-IT" dirty="0"/>
              <a:t> e riscaldamento centralizzato a gas da 400kW</a:t>
            </a:r>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010194" y="2481439"/>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CasellaDiTesto 12">
            <a:extLst>
              <a:ext uri="{FF2B5EF4-FFF2-40B4-BE49-F238E27FC236}">
                <a16:creationId xmlns:a16="http://schemas.microsoft.com/office/drawing/2014/main" id="{CCC2B7B1-BF94-4AB4-8E9B-4AE5325DC70A}"/>
              </a:ext>
            </a:extLst>
          </p:cNvPr>
          <p:cNvSpPr txBox="1"/>
          <p:nvPr/>
        </p:nvSpPr>
        <p:spPr>
          <a:xfrm>
            <a:off x="462528" y="2610636"/>
            <a:ext cx="296092" cy="369332"/>
          </a:xfrm>
          <a:prstGeom prst="rect">
            <a:avLst/>
          </a:prstGeom>
          <a:noFill/>
          <a:ln>
            <a:solidFill>
              <a:schemeClr val="tx1"/>
            </a:solidFill>
          </a:ln>
        </p:spPr>
        <p:txBody>
          <a:bodyPr wrap="square" rtlCol="0">
            <a:spAutoFit/>
          </a:bodyPr>
          <a:lstStyle/>
          <a:p>
            <a:r>
              <a:rPr lang="it-IT" dirty="0"/>
              <a:t>2</a:t>
            </a:r>
          </a:p>
        </p:txBody>
      </p:sp>
      <p:graphicFrame>
        <p:nvGraphicFramePr>
          <p:cNvPr id="2" name="Tabella 1">
            <a:extLst>
              <a:ext uri="{FF2B5EF4-FFF2-40B4-BE49-F238E27FC236}">
                <a16:creationId xmlns:a16="http://schemas.microsoft.com/office/drawing/2014/main" id="{4B67BAEB-B069-48CC-92CA-3EB20437D828}"/>
              </a:ext>
            </a:extLst>
          </p:cNvPr>
          <p:cNvGraphicFramePr>
            <a:graphicFrameLocks noGrp="1"/>
          </p:cNvGraphicFramePr>
          <p:nvPr/>
        </p:nvGraphicFramePr>
        <p:xfrm>
          <a:off x="3360416" y="3422150"/>
          <a:ext cx="6732818" cy="1463448"/>
        </p:xfrm>
        <a:graphic>
          <a:graphicData uri="http://schemas.openxmlformats.org/drawingml/2006/table">
            <a:tbl>
              <a:tblPr/>
              <a:tblGrid>
                <a:gridCol w="3366409">
                  <a:extLst>
                    <a:ext uri="{9D8B030D-6E8A-4147-A177-3AD203B41FA5}">
                      <a16:colId xmlns:a16="http://schemas.microsoft.com/office/drawing/2014/main" val="3057635299"/>
                    </a:ext>
                  </a:extLst>
                </a:gridCol>
                <a:gridCol w="3366409">
                  <a:extLst>
                    <a:ext uri="{9D8B030D-6E8A-4147-A177-3AD203B41FA5}">
                      <a16:colId xmlns:a16="http://schemas.microsoft.com/office/drawing/2014/main" val="1325561378"/>
                    </a:ext>
                  </a:extLst>
                </a:gridCol>
              </a:tblGrid>
              <a:tr h="202808">
                <a:tc>
                  <a:txBody>
                    <a:bodyPr/>
                    <a:lstStyle/>
                    <a:p>
                      <a:pPr algn="ctr" fontAlgn="ctr"/>
                      <a:r>
                        <a:rPr lang="it-IT" sz="1200">
                          <a:solidFill>
                            <a:srgbClr val="000000"/>
                          </a:solidFill>
                          <a:effectLst/>
                        </a:rPr>
                        <a:t>Attività</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algn="ctr" fontAlgn="ctr"/>
                      <a:r>
                        <a:rPr lang="it-IT" sz="1200">
                          <a:solidFill>
                            <a:srgbClr val="000000"/>
                          </a:solidFill>
                          <a:effectLst/>
                        </a:rPr>
                        <a:t>Descrizione Attività</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1348092635"/>
                  </a:ext>
                </a:extLst>
              </a:tr>
              <a:tr h="605987">
                <a:tc>
                  <a:txBody>
                    <a:bodyPr/>
                    <a:lstStyle/>
                    <a:p>
                      <a:pPr algn="ctr" fontAlgn="ctr"/>
                      <a:r>
                        <a:rPr lang="it-IT" sz="1200" dirty="0">
                          <a:solidFill>
                            <a:srgbClr val="000000"/>
                          </a:solidFill>
                          <a:effectLst/>
                        </a:rPr>
                        <a:t>75.2.B</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algn="just" fontAlgn="t"/>
                      <a:r>
                        <a:rPr lang="it-IT" sz="1200" dirty="0">
                          <a:solidFill>
                            <a:srgbClr val="000000"/>
                          </a:solidFill>
                          <a:effectLst/>
                        </a:rPr>
                        <a:t>Autorimesse pubbliche e private, parcheggi pluriplano e meccanizzati, con superficie compresa tra 1000 mq e 3000 mq</a:t>
                      </a:r>
                    </a:p>
                  </a:txBody>
                  <a:tcPr marL="28727" marR="28727" marT="14363" marB="14363">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tcPr>
                </a:tc>
                <a:extLst>
                  <a:ext uri="{0D108BD9-81ED-4DB2-BD59-A6C34878D82A}">
                    <a16:rowId xmlns:a16="http://schemas.microsoft.com/office/drawing/2014/main" val="2302891630"/>
                  </a:ext>
                </a:extLst>
              </a:tr>
              <a:tr h="645855">
                <a:tc>
                  <a:txBody>
                    <a:bodyPr/>
                    <a:lstStyle/>
                    <a:p>
                      <a:pPr algn="ctr" fontAlgn="ctr"/>
                      <a:r>
                        <a:rPr lang="it-IT" sz="1200">
                          <a:solidFill>
                            <a:srgbClr val="000000"/>
                          </a:solidFill>
                          <a:effectLst/>
                        </a:rPr>
                        <a:t>74.2.B</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algn="just" fontAlgn="t"/>
                      <a:r>
                        <a:rPr lang="it-IT" sz="1200" dirty="0">
                          <a:solidFill>
                            <a:srgbClr val="000000"/>
                          </a:solidFill>
                          <a:effectLst/>
                        </a:rPr>
                        <a:t>Impianti per la produzione di calore alimentati a combustibile solido, liquido o gassoso con potenzialità superiore a 350 kW (fino a 700 kW)</a:t>
                      </a:r>
                    </a:p>
                  </a:txBody>
                  <a:tcPr marL="28727" marR="28727" marT="14363" marB="14363">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tcPr>
                </a:tc>
                <a:extLst>
                  <a:ext uri="{0D108BD9-81ED-4DB2-BD59-A6C34878D82A}">
                    <a16:rowId xmlns:a16="http://schemas.microsoft.com/office/drawing/2014/main" val="3412700760"/>
                  </a:ext>
                </a:extLst>
              </a:tr>
            </a:tbl>
          </a:graphicData>
        </a:graphic>
      </p:graphicFrame>
      <p:graphicFrame>
        <p:nvGraphicFramePr>
          <p:cNvPr id="15" name="Tabella 14">
            <a:extLst>
              <a:ext uri="{FF2B5EF4-FFF2-40B4-BE49-F238E27FC236}">
                <a16:creationId xmlns:a16="http://schemas.microsoft.com/office/drawing/2014/main" id="{40AC540F-7CA3-422C-975F-4192F3A41CFF}"/>
              </a:ext>
            </a:extLst>
          </p:cNvPr>
          <p:cNvGraphicFramePr>
            <a:graphicFrameLocks noGrp="1"/>
          </p:cNvGraphicFramePr>
          <p:nvPr/>
        </p:nvGraphicFramePr>
        <p:xfrm>
          <a:off x="836023" y="5055007"/>
          <a:ext cx="10309173" cy="1459004"/>
        </p:xfrm>
        <a:graphic>
          <a:graphicData uri="http://schemas.openxmlformats.org/drawingml/2006/table">
            <a:tbl>
              <a:tblPr/>
              <a:tblGrid>
                <a:gridCol w="6165668">
                  <a:extLst>
                    <a:ext uri="{9D8B030D-6E8A-4147-A177-3AD203B41FA5}">
                      <a16:colId xmlns:a16="http://schemas.microsoft.com/office/drawing/2014/main" val="2947844066"/>
                    </a:ext>
                  </a:extLst>
                </a:gridCol>
                <a:gridCol w="4143505">
                  <a:extLst>
                    <a:ext uri="{9D8B030D-6E8A-4147-A177-3AD203B41FA5}">
                      <a16:colId xmlns:a16="http://schemas.microsoft.com/office/drawing/2014/main" val="3057635299"/>
                    </a:ext>
                  </a:extLst>
                </a:gridCol>
              </a:tblGrid>
              <a:tr h="202808">
                <a:tc gridSpan="2">
                  <a:txBody>
                    <a:bodyPr/>
                    <a:lstStyle/>
                    <a:p>
                      <a:pPr algn="ctr" fontAlgn="ctr"/>
                      <a:r>
                        <a:rPr lang="it-IT" sz="1200" b="1" dirty="0">
                          <a:solidFill>
                            <a:srgbClr val="000000"/>
                          </a:solidFill>
                          <a:effectLst/>
                        </a:rPr>
                        <a:t>ADEMPIMENTI          DPR  n° 151/2011</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hMerge="1">
                  <a:txBody>
                    <a:bodyPr/>
                    <a:lstStyle/>
                    <a:p>
                      <a:pPr algn="ctr" fontAlgn="ctr"/>
                      <a:endParaRPr lang="it-IT" sz="1200" dirty="0">
                        <a:solidFill>
                          <a:srgbClr val="000000"/>
                        </a:solidFill>
                        <a:effectLst/>
                      </a:endParaRP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1348092635"/>
                  </a:ext>
                </a:extLst>
              </a:tr>
              <a:tr h="437501">
                <a:tc>
                  <a:txBody>
                    <a:bodyPr/>
                    <a:lstStyle/>
                    <a:p>
                      <a:pPr algn="l" fontAlgn="ctr"/>
                      <a:r>
                        <a:rPr lang="it-IT" sz="1200" dirty="0">
                          <a:solidFill>
                            <a:srgbClr val="000000"/>
                          </a:solidFill>
                          <a:effectLst/>
                        </a:rPr>
                        <a:t>RICHIESTA </a:t>
                      </a:r>
                      <a:r>
                        <a:rPr lang="it-IT" sz="1200" b="1" dirty="0">
                          <a:solidFill>
                            <a:srgbClr val="000000"/>
                          </a:solidFill>
                          <a:effectLst/>
                        </a:rPr>
                        <a:t>VALUTAZIONE PROGETTO</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algn="ctr" fontAlgn="ctr"/>
                      <a:r>
                        <a:rPr lang="it-IT" sz="1200" dirty="0">
                          <a:solidFill>
                            <a:srgbClr val="000000"/>
                          </a:solidFill>
                          <a:effectLst/>
                        </a:rPr>
                        <a:t>art. 3 </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2302891630"/>
                  </a:ext>
                </a:extLst>
              </a:tr>
              <a:tr h="418012">
                <a:tc>
                  <a:txBody>
                    <a:bodyPr/>
                    <a:lstStyle/>
                    <a:p>
                      <a:pPr algn="l" fontAlgn="ctr"/>
                      <a:r>
                        <a:rPr lang="it-IT" sz="1200" dirty="0">
                          <a:solidFill>
                            <a:srgbClr val="000000"/>
                          </a:solidFill>
                          <a:effectLst/>
                        </a:rPr>
                        <a:t>PRESENTAZIONE </a:t>
                      </a:r>
                      <a:r>
                        <a:rPr lang="it-IT" sz="1200" b="1" dirty="0">
                          <a:solidFill>
                            <a:srgbClr val="000000"/>
                          </a:solidFill>
                          <a:effectLst/>
                        </a:rPr>
                        <a:t>SCIA</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algn="ctr" fontAlgn="ctr"/>
                      <a:r>
                        <a:rPr lang="it-IT" sz="1200" dirty="0">
                          <a:solidFill>
                            <a:srgbClr val="000000"/>
                          </a:solidFill>
                          <a:effectLst/>
                        </a:rPr>
                        <a:t>art. 4 </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3412700760"/>
                  </a:ext>
                </a:extLst>
              </a:tr>
              <a:tr h="391885">
                <a:tc>
                  <a:txBody>
                    <a:bodyPr/>
                    <a:lstStyle/>
                    <a:p>
                      <a:pPr algn="l" fontAlgn="ctr"/>
                      <a:r>
                        <a:rPr lang="it-IT" sz="1200" dirty="0">
                          <a:solidFill>
                            <a:srgbClr val="000000"/>
                          </a:solidFill>
                          <a:effectLst/>
                        </a:rPr>
                        <a:t>PRESENTAZIONE </a:t>
                      </a:r>
                      <a:r>
                        <a:rPr lang="it-IT" sz="1200" b="1" dirty="0">
                          <a:solidFill>
                            <a:srgbClr val="000000"/>
                          </a:solidFill>
                          <a:effectLst/>
                        </a:rPr>
                        <a:t>ATTESTAZIONE RINNOVO PERIODICO CONFORMITA’ ANTINCENDI</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it-IT" sz="1200" dirty="0">
                          <a:solidFill>
                            <a:srgbClr val="000000"/>
                          </a:solidFill>
                          <a:effectLst/>
                        </a:rPr>
                        <a:t>art. 5 </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3030748746"/>
                  </a:ext>
                </a:extLst>
              </a:tr>
            </a:tbl>
          </a:graphicData>
        </a:graphic>
      </p:graphicFrame>
    </p:spTree>
    <p:extLst>
      <p:ext uri="{BB962C8B-B14F-4D97-AF65-F5344CB8AC3E}">
        <p14:creationId xmlns:p14="http://schemas.microsoft.com/office/powerpoint/2010/main" val="883325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178869" y="1625495"/>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CasellaDiTesto 12">
            <a:extLst>
              <a:ext uri="{FF2B5EF4-FFF2-40B4-BE49-F238E27FC236}">
                <a16:creationId xmlns:a16="http://schemas.microsoft.com/office/drawing/2014/main" id="{CCC2B7B1-BF94-4AB4-8E9B-4AE5325DC70A}"/>
              </a:ext>
            </a:extLst>
          </p:cNvPr>
          <p:cNvSpPr txBox="1"/>
          <p:nvPr/>
        </p:nvSpPr>
        <p:spPr>
          <a:xfrm>
            <a:off x="636699" y="1754692"/>
            <a:ext cx="296092" cy="369332"/>
          </a:xfrm>
          <a:prstGeom prst="rect">
            <a:avLst/>
          </a:prstGeom>
          <a:noFill/>
          <a:ln>
            <a:solidFill>
              <a:schemeClr val="tx1"/>
            </a:solidFill>
          </a:ln>
        </p:spPr>
        <p:txBody>
          <a:bodyPr wrap="square" rtlCol="0">
            <a:spAutoFit/>
          </a:bodyPr>
          <a:lstStyle/>
          <a:p>
            <a:r>
              <a:rPr lang="it-IT" dirty="0"/>
              <a:t>2</a:t>
            </a:r>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636699" y="2448486"/>
            <a:ext cx="10996612" cy="4339650"/>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dirty="0"/>
          </a:p>
          <a:p>
            <a:pPr marL="357188" indent="-357188" algn="just">
              <a:buFontTx/>
              <a:buAutoNum type="arabicPeriod"/>
              <a:defRPr/>
            </a:pPr>
            <a:r>
              <a:rPr lang="it-IT" dirty="0"/>
              <a:t>Chiunque, in qualità di titolare di una delle attività soggette 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a:p>
            <a:pPr marL="357188" indent="-357188" algn="just">
              <a:buFontTx/>
              <a:buAutoNum type="arabicPeriod"/>
              <a:defRPr/>
            </a:pPr>
            <a:r>
              <a:rPr lang="it-IT" dirty="0"/>
              <a:t>…….. </a:t>
            </a:r>
          </a:p>
          <a:p>
            <a:pPr marL="357188" indent="-357188" algn="just">
              <a:buFontTx/>
              <a:buAutoNum type="arabicPeriod"/>
              <a:defRPr/>
            </a:pPr>
            <a:r>
              <a:rPr lang="it-IT" dirty="0"/>
              <a:t>Ferme restando le sanzioni penali previste dalle disposizioni vigenti, il prefetto può disporre la sospensione dell'attività nelle ipotesi in cui i soggetti responsabili omettano di presentare la segnalazione certificata di inizio attività o la richiesta di rinnovo periodico della conformità antincendio; richiedere i servizi di vigilanza nei locali di pubblico spettacolo e intrattenimento e nelle strutture caratterizzate da notevole presenza di pubblico per i quali i servizi medesimi sono obbligatori. La sospensione è disposta fino all'adempimento dell'obbligo.</a:t>
            </a:r>
          </a:p>
        </p:txBody>
      </p:sp>
    </p:spTree>
    <p:extLst>
      <p:ext uri="{BB962C8B-B14F-4D97-AF65-F5344CB8AC3E}">
        <p14:creationId xmlns:p14="http://schemas.microsoft.com/office/powerpoint/2010/main" val="29380795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178869" y="1625495"/>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CasellaDiTesto 12">
            <a:extLst>
              <a:ext uri="{FF2B5EF4-FFF2-40B4-BE49-F238E27FC236}">
                <a16:creationId xmlns:a16="http://schemas.microsoft.com/office/drawing/2014/main" id="{CCC2B7B1-BF94-4AB4-8E9B-4AE5325DC70A}"/>
              </a:ext>
            </a:extLst>
          </p:cNvPr>
          <p:cNvSpPr txBox="1"/>
          <p:nvPr/>
        </p:nvSpPr>
        <p:spPr>
          <a:xfrm>
            <a:off x="636699" y="1754692"/>
            <a:ext cx="296092" cy="369332"/>
          </a:xfrm>
          <a:prstGeom prst="rect">
            <a:avLst/>
          </a:prstGeom>
          <a:noFill/>
          <a:ln>
            <a:solidFill>
              <a:schemeClr val="tx1"/>
            </a:solidFill>
          </a:ln>
        </p:spPr>
        <p:txBody>
          <a:bodyPr wrap="square" rtlCol="0">
            <a:spAutoFit/>
          </a:bodyPr>
          <a:lstStyle/>
          <a:p>
            <a:r>
              <a:rPr lang="it-IT" dirty="0"/>
              <a:t>2</a:t>
            </a:r>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636699" y="2448486"/>
            <a:ext cx="10996612" cy="4339650"/>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dirty="0"/>
          </a:p>
          <a:p>
            <a:pPr marL="357188" indent="-357188" algn="just">
              <a:buFontTx/>
              <a:buAutoNum type="arabicPeriod"/>
              <a:defRPr/>
            </a:pPr>
            <a:r>
              <a:rPr lang="it-IT" dirty="0"/>
              <a:t>Chiunque, in qualità di titolare di una delle attività soggette 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a:p>
            <a:pPr marL="357188" indent="-357188" algn="just">
              <a:buFontTx/>
              <a:buAutoNum type="arabicPeriod"/>
              <a:defRPr/>
            </a:pPr>
            <a:r>
              <a:rPr lang="it-IT" dirty="0"/>
              <a:t>…….. </a:t>
            </a:r>
          </a:p>
          <a:p>
            <a:pPr marL="357188" indent="-357188" algn="just">
              <a:buFontTx/>
              <a:buAutoNum type="arabicPeriod"/>
              <a:defRPr/>
            </a:pPr>
            <a:r>
              <a:rPr lang="it-IT" dirty="0"/>
              <a:t>Ferme restando le sanzioni penali previste dalle disposizioni vigenti, il prefetto può disporre la sospensione dell'attività nelle ipotesi in cui i soggetti responsabili omettano di presentare la segnalazione certificata di inizio attività o la richiesta di rinnovo periodico della conformità antincendio; richiedere i servizi di vigilanza nei locali di pubblico spettacolo e intrattenimento e nelle strutture caratterizzate da notevole presenza di pubblico per i quali i servizi medesimi sono obbligatori. La sospensione è disposta fino all'adempimento dell'obbligo.</a:t>
            </a:r>
          </a:p>
        </p:txBody>
      </p:sp>
      <p:sp>
        <p:nvSpPr>
          <p:cNvPr id="2" name="CasellaDiTesto 1">
            <a:extLst>
              <a:ext uri="{FF2B5EF4-FFF2-40B4-BE49-F238E27FC236}">
                <a16:creationId xmlns:a16="http://schemas.microsoft.com/office/drawing/2014/main" id="{707B55F9-7B80-4B36-86FD-715B50364822}"/>
              </a:ext>
            </a:extLst>
          </p:cNvPr>
          <p:cNvSpPr txBox="1"/>
          <p:nvPr/>
        </p:nvSpPr>
        <p:spPr>
          <a:xfrm>
            <a:off x="2051903" y="3814354"/>
            <a:ext cx="8516983" cy="646331"/>
          </a:xfrm>
          <a:prstGeom prst="rect">
            <a:avLst/>
          </a:prstGeom>
          <a:solidFill>
            <a:srgbClr val="FF0000"/>
          </a:solidFill>
        </p:spPr>
        <p:txBody>
          <a:bodyPr wrap="square" rtlCol="0">
            <a:spAutoFit/>
          </a:bodyPr>
          <a:lstStyle/>
          <a:p>
            <a:r>
              <a:rPr lang="it-IT" sz="3600" b="1" dirty="0">
                <a:effectLst>
                  <a:outerShdw blurRad="38100" dist="38100" dir="2700000" algn="tl">
                    <a:srgbClr val="000000">
                      <a:alpha val="43137"/>
                    </a:srgbClr>
                  </a:outerShdw>
                </a:effectLst>
              </a:rPr>
              <a:t>SANZIONE PENALE - CONTRAVVENZIONE</a:t>
            </a:r>
          </a:p>
        </p:txBody>
      </p:sp>
      <p:sp>
        <p:nvSpPr>
          <p:cNvPr id="9" name="CasellaDiTesto 8">
            <a:extLst>
              <a:ext uri="{FF2B5EF4-FFF2-40B4-BE49-F238E27FC236}">
                <a16:creationId xmlns:a16="http://schemas.microsoft.com/office/drawing/2014/main" id="{D0B08D37-10B2-49A9-B04E-0FAA7168A851}"/>
              </a:ext>
            </a:extLst>
          </p:cNvPr>
          <p:cNvSpPr txBox="1"/>
          <p:nvPr/>
        </p:nvSpPr>
        <p:spPr>
          <a:xfrm>
            <a:off x="2317515" y="5805643"/>
            <a:ext cx="8516983" cy="646331"/>
          </a:xfrm>
          <a:prstGeom prst="rect">
            <a:avLst/>
          </a:prstGeom>
          <a:solidFill>
            <a:srgbClr val="FF0000"/>
          </a:solidFill>
        </p:spPr>
        <p:txBody>
          <a:bodyPr wrap="square" rtlCol="0">
            <a:spAutoFit/>
          </a:bodyPr>
          <a:lstStyle/>
          <a:p>
            <a:pPr algn="ctr"/>
            <a:r>
              <a:rPr lang="it-IT" sz="3600" b="1" dirty="0">
                <a:effectLst>
                  <a:outerShdw blurRad="38100" dist="38100" dir="2700000" algn="tl">
                    <a:srgbClr val="000000">
                      <a:alpha val="43137"/>
                    </a:srgbClr>
                  </a:outerShdw>
                </a:effectLst>
              </a:rPr>
              <a:t>SANZIONE AMMINISTRATIVA</a:t>
            </a:r>
          </a:p>
        </p:txBody>
      </p:sp>
    </p:spTree>
    <p:extLst>
      <p:ext uri="{BB962C8B-B14F-4D97-AF65-F5344CB8AC3E}">
        <p14:creationId xmlns:p14="http://schemas.microsoft.com/office/powerpoint/2010/main" val="2862042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spTree>
    <p:extLst>
      <p:ext uri="{BB962C8B-B14F-4D97-AF65-F5344CB8AC3E}">
        <p14:creationId xmlns:p14="http://schemas.microsoft.com/office/powerpoint/2010/main" val="33839022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b="1" dirty="0">
                <a:solidFill>
                  <a:srgbClr val="FF0000"/>
                </a:solidFill>
              </a:rPr>
              <a:t>Chiunque, in qualità di titolare </a:t>
            </a:r>
            <a:r>
              <a:rPr lang="it-IT" sz="2800" dirty="0"/>
              <a:t>di una delle attività soggette 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spTree>
    <p:extLst>
      <p:ext uri="{BB962C8B-B14F-4D97-AF65-F5344CB8AC3E}">
        <p14:creationId xmlns:p14="http://schemas.microsoft.com/office/powerpoint/2010/main" val="15960940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b="1" dirty="0">
                <a:solidFill>
                  <a:srgbClr val="FF0000"/>
                </a:solidFill>
              </a:rPr>
              <a:t>Chiunque, in qualità di titolare </a:t>
            </a:r>
            <a:r>
              <a:rPr lang="it-IT" sz="2800" dirty="0"/>
              <a:t>di una delle attività soggette 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sp>
        <p:nvSpPr>
          <p:cNvPr id="2" name="CasellaDiTesto 1">
            <a:extLst>
              <a:ext uri="{FF2B5EF4-FFF2-40B4-BE49-F238E27FC236}">
                <a16:creationId xmlns:a16="http://schemas.microsoft.com/office/drawing/2014/main" id="{658553A2-028F-47A0-BBCB-5C75A132B473}"/>
              </a:ext>
            </a:extLst>
          </p:cNvPr>
          <p:cNvSpPr txBox="1"/>
          <p:nvPr/>
        </p:nvSpPr>
        <p:spPr>
          <a:xfrm>
            <a:off x="4559594" y="3429000"/>
            <a:ext cx="3372293" cy="2308324"/>
          </a:xfrm>
          <a:prstGeom prst="rect">
            <a:avLst/>
          </a:prstGeom>
          <a:solidFill>
            <a:schemeClr val="bg1"/>
          </a:solidFill>
          <a:ln w="57150">
            <a:solidFill>
              <a:srgbClr val="FF0000"/>
            </a:solidFill>
          </a:ln>
        </p:spPr>
        <p:txBody>
          <a:bodyPr wrap="square" rtlCol="0">
            <a:spAutoFit/>
          </a:bodyPr>
          <a:lstStyle/>
          <a:p>
            <a:pPr algn="ctr"/>
            <a:r>
              <a:rPr lang="it-IT" b="1" dirty="0"/>
              <a:t>PRIMO DUBBIO</a:t>
            </a:r>
          </a:p>
          <a:p>
            <a:pPr algn="ctr"/>
            <a:endParaRPr lang="it-IT" dirty="0"/>
          </a:p>
          <a:p>
            <a:pPr algn="ctr"/>
            <a:r>
              <a:rPr lang="it-IT" dirty="0"/>
              <a:t>chi è il TITOLARE ?</a:t>
            </a:r>
          </a:p>
          <a:p>
            <a:pPr algn="ctr"/>
            <a:endParaRPr lang="it-IT" dirty="0"/>
          </a:p>
          <a:p>
            <a:pPr marL="285750" indent="-285750">
              <a:buFontTx/>
              <a:buChar char="-"/>
            </a:pPr>
            <a:r>
              <a:rPr lang="it-IT" dirty="0"/>
              <a:t>PROPRIETARIO</a:t>
            </a:r>
          </a:p>
          <a:p>
            <a:pPr marL="285750" indent="-285750">
              <a:buFontTx/>
              <a:buChar char="-"/>
            </a:pPr>
            <a:r>
              <a:rPr lang="it-IT" dirty="0"/>
              <a:t>AMMINISTRATORE</a:t>
            </a:r>
          </a:p>
          <a:p>
            <a:pPr marL="285750" indent="-285750">
              <a:buFontTx/>
              <a:buChar char="-"/>
            </a:pPr>
            <a:r>
              <a:rPr lang="it-IT" dirty="0"/>
              <a:t>RESIDENTE</a:t>
            </a:r>
          </a:p>
          <a:p>
            <a:pPr marL="285750" indent="-285750">
              <a:buFontTx/>
              <a:buChar char="-"/>
            </a:pPr>
            <a:r>
              <a:rPr lang="it-IT" dirty="0"/>
              <a:t>TITOLARE </a:t>
            </a:r>
          </a:p>
        </p:txBody>
      </p:sp>
    </p:spTree>
    <p:extLst>
      <p:ext uri="{BB962C8B-B14F-4D97-AF65-F5344CB8AC3E}">
        <p14:creationId xmlns:p14="http://schemas.microsoft.com/office/powerpoint/2010/main" val="8225472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
            </a:r>
            <a:r>
              <a:rPr lang="it-IT" sz="2800" b="1" dirty="0">
                <a:solidFill>
                  <a:srgbClr val="FF0000"/>
                </a:solidFill>
              </a:rPr>
              <a:t>attività soggette </a:t>
            </a:r>
            <a:r>
              <a:rPr lang="it-IT" sz="2800" dirty="0"/>
              <a:t>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a:t>
            </a:r>
            <a:r>
              <a:rPr lang="it-IT" sz="2800" b="1" dirty="0">
                <a:solidFill>
                  <a:srgbClr val="FF0000"/>
                </a:solidFill>
              </a:rPr>
              <a:t>da individuare con il decreto del Presidente della Repubblica previsto dall'articolo 16, comma 2</a:t>
            </a:r>
            <a:r>
              <a:rPr lang="it-IT" sz="2800" dirty="0"/>
              <a:t>.</a:t>
            </a:r>
          </a:p>
        </p:txBody>
      </p:sp>
    </p:spTree>
    <p:extLst>
      <p:ext uri="{BB962C8B-B14F-4D97-AF65-F5344CB8AC3E}">
        <p14:creationId xmlns:p14="http://schemas.microsoft.com/office/powerpoint/2010/main" val="28825727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
            </a:r>
            <a:r>
              <a:rPr lang="it-IT" sz="2800" b="1" dirty="0">
                <a:solidFill>
                  <a:srgbClr val="FF0000"/>
                </a:solidFill>
              </a:rPr>
              <a:t>attività soggette </a:t>
            </a:r>
            <a:r>
              <a:rPr lang="it-IT" sz="2800" dirty="0"/>
              <a:t>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a:t>
            </a:r>
            <a:r>
              <a:rPr lang="it-IT" sz="2800" b="1" dirty="0">
                <a:solidFill>
                  <a:srgbClr val="FF0000"/>
                </a:solidFill>
              </a:rPr>
              <a:t>da individuare con il decreto del Presidente della Repubblica previsto dall'articolo 16, comma 2</a:t>
            </a:r>
            <a:r>
              <a:rPr lang="it-IT" sz="2800" dirty="0"/>
              <a:t>.</a:t>
            </a:r>
          </a:p>
        </p:txBody>
      </p:sp>
      <p:sp>
        <p:nvSpPr>
          <p:cNvPr id="6" name="CasellaDiTesto 5">
            <a:extLst>
              <a:ext uri="{FF2B5EF4-FFF2-40B4-BE49-F238E27FC236}">
                <a16:creationId xmlns:a16="http://schemas.microsoft.com/office/drawing/2014/main" id="{9952E331-3B08-450B-B997-1A5D42CFBEBF}"/>
              </a:ext>
            </a:extLst>
          </p:cNvPr>
          <p:cNvSpPr txBox="1"/>
          <p:nvPr/>
        </p:nvSpPr>
        <p:spPr>
          <a:xfrm>
            <a:off x="3989867" y="3539952"/>
            <a:ext cx="4212266" cy="1754326"/>
          </a:xfrm>
          <a:prstGeom prst="rect">
            <a:avLst/>
          </a:prstGeom>
          <a:solidFill>
            <a:schemeClr val="bg1"/>
          </a:solidFill>
          <a:ln w="57150">
            <a:solidFill>
              <a:srgbClr val="FF0000"/>
            </a:solidFill>
          </a:ln>
        </p:spPr>
        <p:txBody>
          <a:bodyPr wrap="square" rtlCol="0">
            <a:spAutoFit/>
          </a:bodyPr>
          <a:lstStyle/>
          <a:p>
            <a:pPr algn="ctr"/>
            <a:endParaRPr lang="it-IT" b="1" dirty="0"/>
          </a:p>
          <a:p>
            <a:pPr algn="ctr"/>
            <a:endParaRPr lang="it-IT" b="1" dirty="0"/>
          </a:p>
          <a:p>
            <a:pPr algn="ctr"/>
            <a:r>
              <a:rPr lang="it-IT" b="1" dirty="0"/>
              <a:t>SECONDO DUBBIO</a:t>
            </a:r>
          </a:p>
          <a:p>
            <a:pPr algn="ctr"/>
            <a:endParaRPr lang="it-IT" dirty="0"/>
          </a:p>
          <a:p>
            <a:pPr algn="ctr"/>
            <a:r>
              <a:rPr lang="it-IT" dirty="0"/>
              <a:t>quale è il DPR</a:t>
            </a:r>
          </a:p>
          <a:p>
            <a:endParaRPr lang="it-IT" dirty="0"/>
          </a:p>
        </p:txBody>
      </p:sp>
    </p:spTree>
    <p:extLst>
      <p:ext uri="{BB962C8B-B14F-4D97-AF65-F5344CB8AC3E}">
        <p14:creationId xmlns:p14="http://schemas.microsoft.com/office/powerpoint/2010/main" val="6212207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A4E1D4D5-739C-4802-9F39-A0B1571E7E05}"/>
              </a:ext>
            </a:extLst>
          </p:cNvPr>
          <p:cNvSpPr>
            <a:spLocks noGrp="1"/>
          </p:cNvSpPr>
          <p:nvPr>
            <p:ph type="subTitle" idx="1"/>
          </p:nvPr>
        </p:nvSpPr>
        <p:spPr>
          <a:xfrm>
            <a:off x="675455" y="1959826"/>
            <a:ext cx="11436824" cy="580049"/>
          </a:xfrm>
        </p:spPr>
        <p:txBody>
          <a:bodyPr>
            <a:noAutofit/>
          </a:bodyPr>
          <a:lstStyle/>
          <a:p>
            <a:pPr>
              <a:spcAft>
                <a:spcPts val="1200"/>
              </a:spcAft>
            </a:pPr>
            <a:r>
              <a:rPr lang="it-IT" sz="3600" b="1" dirty="0"/>
              <a:t>Tutto quello che non è vietato è lecito</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4</a:t>
            </a:fld>
            <a:endParaRPr lang="it-IT" dirty="0"/>
          </a:p>
        </p:txBody>
      </p:sp>
      <p:sp>
        <p:nvSpPr>
          <p:cNvPr id="12" name="Sottotitolo 2">
            <a:extLst>
              <a:ext uri="{FF2B5EF4-FFF2-40B4-BE49-F238E27FC236}">
                <a16:creationId xmlns:a16="http://schemas.microsoft.com/office/drawing/2014/main" id="{858502D8-1A03-4BCA-BA6B-8553D83E2D40}"/>
              </a:ext>
            </a:extLst>
          </p:cNvPr>
          <p:cNvSpPr txBox="1">
            <a:spLocks/>
          </p:cNvSpPr>
          <p:nvPr/>
        </p:nvSpPr>
        <p:spPr>
          <a:xfrm>
            <a:off x="675455" y="2748506"/>
            <a:ext cx="11436824" cy="58004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742950" indent="-742950" algn="l">
              <a:spcAft>
                <a:spcPts val="1200"/>
              </a:spcAft>
              <a:buFont typeface="+mj-lt"/>
              <a:buAutoNum type="alphaLcParenR"/>
            </a:pPr>
            <a:r>
              <a:rPr lang="it-IT" sz="3600" b="1" dirty="0"/>
              <a:t>ma per vietare </a:t>
            </a:r>
            <a:r>
              <a:rPr lang="it-IT" sz="3600" b="1" dirty="0">
                <a:solidFill>
                  <a:srgbClr val="FF0000"/>
                </a:solidFill>
              </a:rPr>
              <a:t>veramente</a:t>
            </a:r>
            <a:r>
              <a:rPr lang="it-IT" sz="3600" b="1" dirty="0"/>
              <a:t> devo prevedere:</a:t>
            </a:r>
          </a:p>
          <a:p>
            <a:pPr marL="1200150" lvl="1" indent="-485775" algn="l">
              <a:spcAft>
                <a:spcPts val="1200"/>
              </a:spcAft>
              <a:buFont typeface="Arial" panose="020B0604020202020204" pitchFamily="34" charset="0"/>
              <a:buChar char="•"/>
            </a:pPr>
            <a:r>
              <a:rPr lang="it-IT" sz="3200" b="1" dirty="0"/>
              <a:t>un organo di controllo </a:t>
            </a:r>
          </a:p>
          <a:p>
            <a:pPr marL="1200150" lvl="1" indent="-485775" algn="l">
              <a:spcAft>
                <a:spcPts val="1200"/>
              </a:spcAft>
              <a:buFont typeface="Arial" panose="020B0604020202020204" pitchFamily="34" charset="0"/>
              <a:buChar char="•"/>
            </a:pPr>
            <a:endParaRPr lang="it-IT" sz="3200" b="1" dirty="0"/>
          </a:p>
        </p:txBody>
      </p:sp>
      <p:sp>
        <p:nvSpPr>
          <p:cNvPr id="10" name="Titolo 1">
            <a:extLst>
              <a:ext uri="{FF2B5EF4-FFF2-40B4-BE49-F238E27FC236}">
                <a16:creationId xmlns:a16="http://schemas.microsoft.com/office/drawing/2014/main" id="{E4117F79-A78F-4488-B309-A9E52653CED6}"/>
              </a:ext>
            </a:extLst>
          </p:cNvPr>
          <p:cNvSpPr txBox="1">
            <a:spLocks/>
          </p:cNvSpPr>
          <p:nvPr/>
        </p:nvSpPr>
        <p:spPr>
          <a:xfrm>
            <a:off x="1821867" y="460942"/>
            <a:ext cx="9089973" cy="1044030"/>
          </a:xfrm>
          <a:prstGeom prst="rect">
            <a:avLst/>
          </a:prstGeom>
        </p:spPr>
        <p:txBody>
          <a:bodyPr vert="horz" lIns="91440" tIns="45720" rIns="91440" bIns="45720" rtlCol="0" anchor="b">
            <a:normAutofit fontScale="90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it-IT" sz="4000" b="1" dirty="0">
                <a:solidFill>
                  <a:schemeClr val="bg1">
                    <a:lumMod val="50000"/>
                  </a:schemeClr>
                </a:solidFill>
              </a:rPr>
              <a:t>Apparato Sanzionatorio</a:t>
            </a:r>
            <a:r>
              <a:rPr lang="it-IT" sz="4000" b="1" dirty="0"/>
              <a:t/>
            </a:r>
            <a:br>
              <a:rPr lang="it-IT" sz="4000" b="1" dirty="0"/>
            </a:br>
            <a:r>
              <a:rPr lang="it-IT" sz="4000" b="1" i="1" dirty="0"/>
              <a:t>FILOSOFIA ITALIANA DI BASE</a:t>
            </a:r>
          </a:p>
        </p:txBody>
      </p:sp>
    </p:spTree>
    <p:extLst>
      <p:ext uri="{BB962C8B-B14F-4D97-AF65-F5344CB8AC3E}">
        <p14:creationId xmlns:p14="http://schemas.microsoft.com/office/powerpoint/2010/main" val="17209056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
            </a:r>
            <a:r>
              <a:rPr lang="it-IT" sz="2800" b="1" dirty="0">
                <a:solidFill>
                  <a:srgbClr val="FF0000"/>
                </a:solidFill>
              </a:rPr>
              <a:t>attività soggette </a:t>
            </a:r>
            <a:r>
              <a:rPr lang="it-IT" sz="2800" dirty="0"/>
              <a:t>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a:t>
            </a:r>
            <a:r>
              <a:rPr lang="it-IT" sz="2800" b="1" dirty="0">
                <a:solidFill>
                  <a:srgbClr val="FF0000"/>
                </a:solidFill>
              </a:rPr>
              <a:t>da individuare con il decreto del Presidente della Repubblica previsto dall'articolo 16, comma 2</a:t>
            </a:r>
            <a:r>
              <a:rPr lang="it-IT" sz="2800" dirty="0"/>
              <a:t>.</a:t>
            </a:r>
          </a:p>
        </p:txBody>
      </p:sp>
      <p:sp>
        <p:nvSpPr>
          <p:cNvPr id="6" name="CasellaDiTesto 5">
            <a:extLst>
              <a:ext uri="{FF2B5EF4-FFF2-40B4-BE49-F238E27FC236}">
                <a16:creationId xmlns:a16="http://schemas.microsoft.com/office/drawing/2014/main" id="{9952E331-3B08-450B-B997-1A5D42CFBEBF}"/>
              </a:ext>
            </a:extLst>
          </p:cNvPr>
          <p:cNvSpPr txBox="1"/>
          <p:nvPr/>
        </p:nvSpPr>
        <p:spPr>
          <a:xfrm>
            <a:off x="3989867" y="3539952"/>
            <a:ext cx="4212266" cy="2308324"/>
          </a:xfrm>
          <a:prstGeom prst="rect">
            <a:avLst/>
          </a:prstGeom>
          <a:solidFill>
            <a:schemeClr val="bg1"/>
          </a:solidFill>
          <a:ln w="57150">
            <a:solidFill>
              <a:srgbClr val="FF0000"/>
            </a:solidFill>
          </a:ln>
        </p:spPr>
        <p:txBody>
          <a:bodyPr wrap="square" rtlCol="0">
            <a:spAutoFit/>
          </a:bodyPr>
          <a:lstStyle/>
          <a:p>
            <a:pPr algn="ctr"/>
            <a:endParaRPr lang="it-IT" b="1" dirty="0"/>
          </a:p>
          <a:p>
            <a:pPr algn="ctr"/>
            <a:endParaRPr lang="it-IT" b="1" dirty="0"/>
          </a:p>
          <a:p>
            <a:pPr algn="ctr"/>
            <a:r>
              <a:rPr lang="it-IT" b="1" dirty="0"/>
              <a:t>SECONDO DUBBIO</a:t>
            </a:r>
          </a:p>
          <a:p>
            <a:pPr algn="ctr"/>
            <a:endParaRPr lang="it-IT" dirty="0"/>
          </a:p>
          <a:p>
            <a:pPr algn="ctr"/>
            <a:r>
              <a:rPr lang="it-IT" dirty="0"/>
              <a:t>quale è il DPR</a:t>
            </a:r>
          </a:p>
          <a:p>
            <a:pPr algn="ctr"/>
            <a:endParaRPr lang="it-IT" dirty="0"/>
          </a:p>
          <a:p>
            <a:pPr algn="ctr"/>
            <a:r>
              <a:rPr lang="it-IT" dirty="0"/>
              <a:t>il DPR n° 151/2011</a:t>
            </a:r>
          </a:p>
          <a:p>
            <a:endParaRPr lang="it-IT" dirty="0"/>
          </a:p>
        </p:txBody>
      </p:sp>
    </p:spTree>
    <p:extLst>
      <p:ext uri="{BB962C8B-B14F-4D97-AF65-F5344CB8AC3E}">
        <p14:creationId xmlns:p14="http://schemas.microsoft.com/office/powerpoint/2010/main" val="35267578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
            </a:r>
            <a:r>
              <a:rPr lang="it-IT" sz="2800" b="1" dirty="0">
                <a:solidFill>
                  <a:srgbClr val="FF0000"/>
                </a:solidFill>
              </a:rPr>
              <a:t>attività soggette </a:t>
            </a:r>
            <a:r>
              <a:rPr lang="it-IT" sz="2800" dirty="0"/>
              <a:t>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a:t>
            </a:r>
            <a:r>
              <a:rPr lang="it-IT" sz="2800" b="1" dirty="0">
                <a:solidFill>
                  <a:srgbClr val="FF0000"/>
                </a:solidFill>
              </a:rPr>
              <a:t>da individuare con il decreto del Presidente della Repubblica previsto dall'articolo 16, comma 2</a:t>
            </a:r>
            <a:r>
              <a:rPr lang="it-IT" sz="2800" dirty="0"/>
              <a:t>.</a:t>
            </a:r>
          </a:p>
        </p:txBody>
      </p:sp>
      <p:sp>
        <p:nvSpPr>
          <p:cNvPr id="6" name="CasellaDiTesto 5">
            <a:extLst>
              <a:ext uri="{FF2B5EF4-FFF2-40B4-BE49-F238E27FC236}">
                <a16:creationId xmlns:a16="http://schemas.microsoft.com/office/drawing/2014/main" id="{9952E331-3B08-450B-B997-1A5D42CFBEBF}"/>
              </a:ext>
            </a:extLst>
          </p:cNvPr>
          <p:cNvSpPr txBox="1"/>
          <p:nvPr/>
        </p:nvSpPr>
        <p:spPr>
          <a:xfrm>
            <a:off x="3989867" y="3539952"/>
            <a:ext cx="4212266" cy="2308324"/>
          </a:xfrm>
          <a:prstGeom prst="rect">
            <a:avLst/>
          </a:prstGeom>
          <a:solidFill>
            <a:schemeClr val="bg1"/>
          </a:solidFill>
          <a:ln w="57150">
            <a:solidFill>
              <a:srgbClr val="FF0000"/>
            </a:solidFill>
          </a:ln>
        </p:spPr>
        <p:txBody>
          <a:bodyPr wrap="square" rtlCol="0">
            <a:spAutoFit/>
          </a:bodyPr>
          <a:lstStyle/>
          <a:p>
            <a:pPr algn="ctr"/>
            <a:endParaRPr lang="it-IT" b="1" dirty="0"/>
          </a:p>
          <a:p>
            <a:pPr algn="ctr"/>
            <a:endParaRPr lang="it-IT" b="1" dirty="0"/>
          </a:p>
          <a:p>
            <a:pPr algn="ctr"/>
            <a:r>
              <a:rPr lang="it-IT" b="1" dirty="0"/>
              <a:t>SECONDO DUBBIO</a:t>
            </a:r>
          </a:p>
          <a:p>
            <a:pPr algn="ctr"/>
            <a:endParaRPr lang="it-IT" dirty="0"/>
          </a:p>
          <a:p>
            <a:pPr algn="ctr"/>
            <a:r>
              <a:rPr lang="it-IT" dirty="0"/>
              <a:t>quale è il DPR</a:t>
            </a:r>
          </a:p>
          <a:p>
            <a:pPr algn="ctr"/>
            <a:endParaRPr lang="it-IT" dirty="0"/>
          </a:p>
          <a:p>
            <a:pPr algn="ctr"/>
            <a:r>
              <a:rPr lang="it-IT" dirty="0"/>
              <a:t>il DPR n° 151/2011</a:t>
            </a:r>
          </a:p>
          <a:p>
            <a:endParaRPr lang="it-IT" dirty="0"/>
          </a:p>
        </p:txBody>
      </p:sp>
      <p:sp>
        <p:nvSpPr>
          <p:cNvPr id="2" name="CasellaDiTesto 1">
            <a:extLst>
              <a:ext uri="{FF2B5EF4-FFF2-40B4-BE49-F238E27FC236}">
                <a16:creationId xmlns:a16="http://schemas.microsoft.com/office/drawing/2014/main" id="{19C343E0-C2F6-40CF-AFC3-3D76CE1137E9}"/>
              </a:ext>
            </a:extLst>
          </p:cNvPr>
          <p:cNvSpPr txBox="1"/>
          <p:nvPr/>
        </p:nvSpPr>
        <p:spPr>
          <a:xfrm>
            <a:off x="2555081" y="1763277"/>
            <a:ext cx="7325832" cy="1384995"/>
          </a:xfrm>
          <a:prstGeom prst="rect">
            <a:avLst/>
          </a:prstGeom>
          <a:solidFill>
            <a:schemeClr val="bg1"/>
          </a:solidFill>
          <a:ln w="76200">
            <a:solidFill>
              <a:srgbClr val="00B0F0"/>
            </a:solidFill>
          </a:ln>
        </p:spPr>
        <p:txBody>
          <a:bodyPr wrap="square" rtlCol="0">
            <a:spAutoFit/>
          </a:bodyPr>
          <a:lstStyle/>
          <a:p>
            <a:pPr algn="ctr"/>
            <a:r>
              <a:rPr lang="it-IT" sz="2800" b="1" dirty="0">
                <a:effectLst>
                  <a:outerShdw blurRad="38100" dist="38100" dir="2700000" algn="tl">
                    <a:srgbClr val="000000">
                      <a:alpha val="43137"/>
                    </a:srgbClr>
                  </a:outerShdw>
                </a:effectLst>
              </a:rPr>
              <a:t>ma prima del DPR n° 151/2011</a:t>
            </a:r>
          </a:p>
          <a:p>
            <a:pPr algn="ctr"/>
            <a:endParaRPr lang="it-IT" sz="2800" b="1" dirty="0">
              <a:effectLst>
                <a:outerShdw blurRad="38100" dist="38100" dir="2700000" algn="tl">
                  <a:srgbClr val="000000">
                    <a:alpha val="43137"/>
                  </a:srgbClr>
                </a:outerShdw>
              </a:effectLst>
            </a:endParaRPr>
          </a:p>
          <a:p>
            <a:pPr algn="ctr"/>
            <a:r>
              <a:rPr lang="it-IT" sz="2800" b="1" dirty="0">
                <a:effectLst>
                  <a:outerShdw blurRad="38100" dist="38100" dir="2700000" algn="tl">
                    <a:srgbClr val="000000">
                      <a:alpha val="43137"/>
                    </a:srgbClr>
                  </a:outerShdw>
                </a:effectLst>
              </a:rPr>
              <a:t>c’era il D.M. 16/02/1982</a:t>
            </a:r>
          </a:p>
        </p:txBody>
      </p:sp>
    </p:spTree>
    <p:extLst>
      <p:ext uri="{BB962C8B-B14F-4D97-AF65-F5344CB8AC3E}">
        <p14:creationId xmlns:p14="http://schemas.microsoft.com/office/powerpoint/2010/main" val="16572490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
            </a:r>
            <a:r>
              <a:rPr lang="it-IT" sz="2800" b="1" dirty="0">
                <a:solidFill>
                  <a:srgbClr val="FF0000"/>
                </a:solidFill>
              </a:rPr>
              <a:t>attività soggette </a:t>
            </a:r>
            <a:r>
              <a:rPr lang="it-IT" sz="2800" dirty="0"/>
              <a:t>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a:t>
            </a:r>
            <a:r>
              <a:rPr lang="it-IT" sz="2800" b="1" dirty="0">
                <a:solidFill>
                  <a:srgbClr val="FF0000"/>
                </a:solidFill>
              </a:rPr>
              <a:t>da individuare con il decreto del Presidente della Repubblica previsto dall'articolo 16, comma 2</a:t>
            </a:r>
            <a:r>
              <a:rPr lang="it-IT" sz="2800" dirty="0"/>
              <a:t>.</a:t>
            </a:r>
          </a:p>
        </p:txBody>
      </p:sp>
      <p:sp>
        <p:nvSpPr>
          <p:cNvPr id="6" name="CasellaDiTesto 5">
            <a:extLst>
              <a:ext uri="{FF2B5EF4-FFF2-40B4-BE49-F238E27FC236}">
                <a16:creationId xmlns:a16="http://schemas.microsoft.com/office/drawing/2014/main" id="{9952E331-3B08-450B-B997-1A5D42CFBEBF}"/>
              </a:ext>
            </a:extLst>
          </p:cNvPr>
          <p:cNvSpPr txBox="1"/>
          <p:nvPr/>
        </p:nvSpPr>
        <p:spPr>
          <a:xfrm>
            <a:off x="3989867" y="3539952"/>
            <a:ext cx="4212266" cy="2308324"/>
          </a:xfrm>
          <a:prstGeom prst="rect">
            <a:avLst/>
          </a:prstGeom>
          <a:solidFill>
            <a:schemeClr val="bg1"/>
          </a:solidFill>
          <a:ln w="57150">
            <a:solidFill>
              <a:srgbClr val="FF0000"/>
            </a:solidFill>
          </a:ln>
        </p:spPr>
        <p:txBody>
          <a:bodyPr wrap="square" rtlCol="0">
            <a:spAutoFit/>
          </a:bodyPr>
          <a:lstStyle/>
          <a:p>
            <a:pPr algn="ctr"/>
            <a:endParaRPr lang="it-IT" b="1" dirty="0"/>
          </a:p>
          <a:p>
            <a:pPr algn="ctr"/>
            <a:endParaRPr lang="it-IT" b="1" dirty="0"/>
          </a:p>
          <a:p>
            <a:pPr algn="ctr"/>
            <a:r>
              <a:rPr lang="it-IT" b="1" dirty="0"/>
              <a:t>PRIMO DUBBIO</a:t>
            </a:r>
          </a:p>
          <a:p>
            <a:pPr algn="ctr"/>
            <a:endParaRPr lang="it-IT" dirty="0"/>
          </a:p>
          <a:p>
            <a:pPr algn="ctr"/>
            <a:r>
              <a:rPr lang="it-IT" dirty="0"/>
              <a:t>quale è il DPR</a:t>
            </a:r>
          </a:p>
          <a:p>
            <a:pPr algn="ctr"/>
            <a:endParaRPr lang="it-IT" dirty="0"/>
          </a:p>
          <a:p>
            <a:pPr algn="ctr"/>
            <a:r>
              <a:rPr lang="it-IT" dirty="0"/>
              <a:t>il DPR n° 151/2011</a:t>
            </a:r>
          </a:p>
          <a:p>
            <a:endParaRPr lang="it-IT" dirty="0"/>
          </a:p>
        </p:txBody>
      </p:sp>
      <p:sp>
        <p:nvSpPr>
          <p:cNvPr id="2" name="CasellaDiTesto 1">
            <a:extLst>
              <a:ext uri="{FF2B5EF4-FFF2-40B4-BE49-F238E27FC236}">
                <a16:creationId xmlns:a16="http://schemas.microsoft.com/office/drawing/2014/main" id="{19C343E0-C2F6-40CF-AFC3-3D76CE1137E9}"/>
              </a:ext>
            </a:extLst>
          </p:cNvPr>
          <p:cNvSpPr txBox="1"/>
          <p:nvPr/>
        </p:nvSpPr>
        <p:spPr>
          <a:xfrm>
            <a:off x="2555081" y="1763277"/>
            <a:ext cx="7325832" cy="1384995"/>
          </a:xfrm>
          <a:prstGeom prst="rect">
            <a:avLst/>
          </a:prstGeom>
          <a:solidFill>
            <a:schemeClr val="bg1"/>
          </a:solidFill>
          <a:ln w="76200">
            <a:solidFill>
              <a:srgbClr val="00B0F0"/>
            </a:solidFill>
          </a:ln>
        </p:spPr>
        <p:txBody>
          <a:bodyPr wrap="square" rtlCol="0">
            <a:spAutoFit/>
          </a:bodyPr>
          <a:lstStyle/>
          <a:p>
            <a:pPr algn="ctr"/>
            <a:r>
              <a:rPr lang="it-IT" sz="2800" b="1" dirty="0">
                <a:effectLst>
                  <a:outerShdw blurRad="38100" dist="38100" dir="2700000" algn="tl">
                    <a:srgbClr val="000000">
                      <a:alpha val="43137"/>
                    </a:srgbClr>
                  </a:outerShdw>
                </a:effectLst>
              </a:rPr>
              <a:t>ma prima del DPR n° 151/2011</a:t>
            </a:r>
          </a:p>
          <a:p>
            <a:pPr algn="ctr"/>
            <a:endParaRPr lang="it-IT" sz="2800" b="1" dirty="0">
              <a:effectLst>
                <a:outerShdw blurRad="38100" dist="38100" dir="2700000" algn="tl">
                  <a:srgbClr val="000000">
                    <a:alpha val="43137"/>
                  </a:srgbClr>
                </a:outerShdw>
              </a:effectLst>
            </a:endParaRPr>
          </a:p>
          <a:p>
            <a:pPr algn="ctr"/>
            <a:r>
              <a:rPr lang="it-IT" sz="2800" b="1" dirty="0">
                <a:effectLst>
                  <a:outerShdw blurRad="38100" dist="38100" dir="2700000" algn="tl">
                    <a:srgbClr val="000000">
                      <a:alpha val="43137"/>
                    </a:srgbClr>
                  </a:outerShdw>
                </a:effectLst>
              </a:rPr>
              <a:t>c’era il D.M. 16/02/1982</a:t>
            </a:r>
          </a:p>
        </p:txBody>
      </p:sp>
      <p:sp>
        <p:nvSpPr>
          <p:cNvPr id="7" name="CasellaDiTesto 6">
            <a:extLst>
              <a:ext uri="{FF2B5EF4-FFF2-40B4-BE49-F238E27FC236}">
                <a16:creationId xmlns:a16="http://schemas.microsoft.com/office/drawing/2014/main" id="{49B7D3A5-8BB6-4DBC-9924-F5D4C3AF8DE5}"/>
              </a:ext>
            </a:extLst>
          </p:cNvPr>
          <p:cNvSpPr txBox="1"/>
          <p:nvPr/>
        </p:nvSpPr>
        <p:spPr>
          <a:xfrm>
            <a:off x="970830" y="3429000"/>
            <a:ext cx="10494333" cy="2308324"/>
          </a:xfrm>
          <a:prstGeom prst="rect">
            <a:avLst/>
          </a:prstGeom>
          <a:solidFill>
            <a:srgbClr val="FF0000"/>
          </a:solidFill>
        </p:spPr>
        <p:txBody>
          <a:bodyPr wrap="square" rtlCol="0">
            <a:spAutoFit/>
          </a:bodyPr>
          <a:lstStyle/>
          <a:p>
            <a:pPr algn="ctr"/>
            <a:r>
              <a:rPr lang="it-IT" sz="7200" dirty="0"/>
              <a:t>CORTE DI COSTITUZIONALE</a:t>
            </a:r>
          </a:p>
          <a:p>
            <a:pPr algn="ctr"/>
            <a:r>
              <a:rPr lang="it-IT" sz="7200" dirty="0"/>
              <a:t>NON APPLICABILE</a:t>
            </a:r>
          </a:p>
        </p:txBody>
      </p:sp>
    </p:spTree>
    <p:extLst>
      <p:ext uri="{BB962C8B-B14F-4D97-AF65-F5344CB8AC3E}">
        <p14:creationId xmlns:p14="http://schemas.microsoft.com/office/powerpoint/2010/main" val="41668874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
            </a:r>
            <a:r>
              <a:rPr lang="it-IT" sz="2800" dirty="0">
                <a:solidFill>
                  <a:schemeClr val="bg1">
                    <a:lumMod val="50000"/>
                  </a:schemeClr>
                </a:solidFill>
              </a:rPr>
              <a:t>attività soggette </a:t>
            </a:r>
            <a:r>
              <a:rPr lang="it-IT" sz="2800" dirty="0"/>
              <a:t>ai controlli di prevenzione incendi, ometta di presentare la segnalazione certificata di inizio attività o la richiesta di rinnovo periodico della conformità antincendio è punito con l'arresto sino ad un anno o con l'ammenda da 258 a 2.582 euro, </a:t>
            </a:r>
            <a:r>
              <a:rPr lang="it-IT" sz="2800" b="1" dirty="0">
                <a:solidFill>
                  <a:srgbClr val="FF0000"/>
                </a:solidFill>
              </a:rPr>
              <a:t>quando si tratta di attività che comportano la detenzione e l'impiego di prodotti infiammabili, incendiabili o esplodenti, da cui derivano in caso di incendio gravi pericoli per l'incolumità della vita e dei beni,</a:t>
            </a:r>
            <a:r>
              <a:rPr lang="it-IT" sz="2800" dirty="0"/>
              <a:t> </a:t>
            </a:r>
            <a:r>
              <a:rPr lang="it-IT" sz="2800" dirty="0">
                <a:solidFill>
                  <a:schemeClr val="bg1">
                    <a:lumMod val="50000"/>
                  </a:schemeClr>
                </a:solidFill>
              </a:rPr>
              <a:t>da individuare con il decreto del Presidente della Repubblica previsto dall'articolo 16, comma 2.</a:t>
            </a:r>
          </a:p>
        </p:txBody>
      </p:sp>
    </p:spTree>
    <p:extLst>
      <p:ext uri="{BB962C8B-B14F-4D97-AF65-F5344CB8AC3E}">
        <p14:creationId xmlns:p14="http://schemas.microsoft.com/office/powerpoint/2010/main" val="35096381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
            </a:r>
            <a:r>
              <a:rPr lang="it-IT" sz="2800" dirty="0">
                <a:solidFill>
                  <a:schemeClr val="bg1">
                    <a:lumMod val="50000"/>
                  </a:schemeClr>
                </a:solidFill>
              </a:rPr>
              <a:t>attività soggette </a:t>
            </a:r>
            <a:r>
              <a:rPr lang="it-IT" sz="2800" dirty="0"/>
              <a:t>ai controlli di prevenzione incendi, ometta di presentare la segnalazione certificata di inizio attività o la richiesta di rinnovo periodico della conformità antincendio è punito con l'arresto sino ad un anno o con l'ammenda da 258 a 2.582 euro, </a:t>
            </a:r>
            <a:r>
              <a:rPr lang="it-IT" sz="2800" b="1" dirty="0">
                <a:solidFill>
                  <a:srgbClr val="FF0000"/>
                </a:solidFill>
              </a:rPr>
              <a:t>quando si tratta di attività che comportano la detenzione e l'impiego di prodotti infiammabili, incendiabili o esplodenti, da cui derivano in caso di incendio gravi pericoli per l'incolumità della vita e dei beni,</a:t>
            </a:r>
            <a:r>
              <a:rPr lang="it-IT" sz="2800" dirty="0"/>
              <a:t> </a:t>
            </a:r>
            <a:r>
              <a:rPr lang="it-IT" sz="2800" dirty="0">
                <a:solidFill>
                  <a:schemeClr val="bg1">
                    <a:lumMod val="50000"/>
                  </a:schemeClr>
                </a:solidFill>
              </a:rPr>
              <a:t>da individuare con il decreto del Presidente della Repubblica previsto dall'articolo 16, comma 2.</a:t>
            </a:r>
          </a:p>
        </p:txBody>
      </p:sp>
      <p:sp>
        <p:nvSpPr>
          <p:cNvPr id="6" name="CasellaDiTesto 5">
            <a:extLst>
              <a:ext uri="{FF2B5EF4-FFF2-40B4-BE49-F238E27FC236}">
                <a16:creationId xmlns:a16="http://schemas.microsoft.com/office/drawing/2014/main" id="{A739D3FA-9145-4A5F-A800-CB6317870991}"/>
              </a:ext>
            </a:extLst>
          </p:cNvPr>
          <p:cNvSpPr txBox="1"/>
          <p:nvPr/>
        </p:nvSpPr>
        <p:spPr>
          <a:xfrm>
            <a:off x="3989867" y="1894032"/>
            <a:ext cx="4212266" cy="2308324"/>
          </a:xfrm>
          <a:prstGeom prst="rect">
            <a:avLst/>
          </a:prstGeom>
          <a:solidFill>
            <a:schemeClr val="bg1"/>
          </a:solidFill>
          <a:ln w="57150">
            <a:solidFill>
              <a:srgbClr val="FF0000"/>
            </a:solidFill>
          </a:ln>
        </p:spPr>
        <p:txBody>
          <a:bodyPr wrap="square" rtlCol="0">
            <a:spAutoFit/>
          </a:bodyPr>
          <a:lstStyle/>
          <a:p>
            <a:pPr algn="ctr"/>
            <a:endParaRPr lang="it-IT" b="1" dirty="0"/>
          </a:p>
          <a:p>
            <a:pPr algn="ctr"/>
            <a:endParaRPr lang="it-IT" b="1" dirty="0"/>
          </a:p>
          <a:p>
            <a:pPr algn="ctr"/>
            <a:r>
              <a:rPr lang="it-IT" b="1" dirty="0"/>
              <a:t>TERZO DUBBIO</a:t>
            </a:r>
          </a:p>
          <a:p>
            <a:pPr algn="ctr"/>
            <a:endParaRPr lang="it-IT" dirty="0"/>
          </a:p>
          <a:p>
            <a:pPr algn="ctr"/>
            <a:r>
              <a:rPr lang="it-IT" dirty="0"/>
              <a:t>Tutte o solo alcune ?</a:t>
            </a:r>
          </a:p>
          <a:p>
            <a:pPr algn="ctr"/>
            <a:endParaRPr lang="it-IT" dirty="0"/>
          </a:p>
          <a:p>
            <a:pPr algn="ctr"/>
            <a:r>
              <a:rPr lang="it-IT" dirty="0"/>
              <a:t>Chi decide ?</a:t>
            </a:r>
          </a:p>
          <a:p>
            <a:endParaRPr lang="it-IT" dirty="0"/>
          </a:p>
        </p:txBody>
      </p:sp>
    </p:spTree>
    <p:extLst>
      <p:ext uri="{BB962C8B-B14F-4D97-AF65-F5344CB8AC3E}">
        <p14:creationId xmlns:p14="http://schemas.microsoft.com/office/powerpoint/2010/main" val="396740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
            </a:r>
            <a:r>
              <a:rPr lang="it-IT" sz="2800" dirty="0">
                <a:solidFill>
                  <a:schemeClr val="bg1">
                    <a:lumMod val="50000"/>
                  </a:schemeClr>
                </a:solidFill>
              </a:rPr>
              <a:t>attività soggette </a:t>
            </a:r>
            <a:r>
              <a:rPr lang="it-IT" sz="2800" dirty="0"/>
              <a:t>ai controlli di prevenzione incendi, ometta di presentare la segnalazione certificata di inizio attività o la richiesta di rinnovo periodico della conformità antincendio è punito con l'arresto sino ad un anno o con l'ammenda da 258 a 2.582 euro, </a:t>
            </a:r>
            <a:r>
              <a:rPr lang="it-IT" sz="2800" b="1" dirty="0">
                <a:solidFill>
                  <a:srgbClr val="FF0000"/>
                </a:solidFill>
              </a:rPr>
              <a:t>quando si tratta di attività che comportano la detenzione e l'impiego di prodotti infiammabili, incendiabili o esplodenti, da cui derivano in caso di incendio gravi pericoli per l'incolumità della vita e dei beni,</a:t>
            </a:r>
            <a:r>
              <a:rPr lang="it-IT" sz="2800" dirty="0"/>
              <a:t> </a:t>
            </a:r>
            <a:r>
              <a:rPr lang="it-IT" sz="2800" dirty="0">
                <a:solidFill>
                  <a:schemeClr val="bg1">
                    <a:lumMod val="50000"/>
                  </a:schemeClr>
                </a:solidFill>
              </a:rPr>
              <a:t>da individuare con il decreto del Presidente della Repubblica previsto dall'articolo 16, comma 2.</a:t>
            </a:r>
          </a:p>
        </p:txBody>
      </p:sp>
      <p:sp>
        <p:nvSpPr>
          <p:cNvPr id="6" name="CasellaDiTesto 5">
            <a:extLst>
              <a:ext uri="{FF2B5EF4-FFF2-40B4-BE49-F238E27FC236}">
                <a16:creationId xmlns:a16="http://schemas.microsoft.com/office/drawing/2014/main" id="{A739D3FA-9145-4A5F-A800-CB6317870991}"/>
              </a:ext>
            </a:extLst>
          </p:cNvPr>
          <p:cNvSpPr txBox="1"/>
          <p:nvPr/>
        </p:nvSpPr>
        <p:spPr>
          <a:xfrm>
            <a:off x="4103078" y="1237151"/>
            <a:ext cx="4212266" cy="2308324"/>
          </a:xfrm>
          <a:prstGeom prst="rect">
            <a:avLst/>
          </a:prstGeom>
          <a:solidFill>
            <a:schemeClr val="bg1"/>
          </a:solidFill>
          <a:ln w="57150">
            <a:solidFill>
              <a:srgbClr val="FF0000"/>
            </a:solidFill>
          </a:ln>
        </p:spPr>
        <p:txBody>
          <a:bodyPr wrap="square" rtlCol="0">
            <a:spAutoFit/>
          </a:bodyPr>
          <a:lstStyle/>
          <a:p>
            <a:pPr algn="ctr"/>
            <a:endParaRPr lang="it-IT" b="1" dirty="0"/>
          </a:p>
          <a:p>
            <a:pPr algn="ctr"/>
            <a:endParaRPr lang="it-IT" b="1" dirty="0"/>
          </a:p>
          <a:p>
            <a:pPr algn="ctr"/>
            <a:r>
              <a:rPr lang="it-IT" b="1" dirty="0"/>
              <a:t>TERZO DUBBIO</a:t>
            </a:r>
          </a:p>
          <a:p>
            <a:pPr algn="ctr"/>
            <a:endParaRPr lang="it-IT" dirty="0"/>
          </a:p>
          <a:p>
            <a:pPr algn="ctr"/>
            <a:r>
              <a:rPr lang="it-IT" dirty="0"/>
              <a:t>Tutte o solo alcune ?</a:t>
            </a:r>
          </a:p>
          <a:p>
            <a:pPr algn="ctr"/>
            <a:endParaRPr lang="it-IT" dirty="0"/>
          </a:p>
          <a:p>
            <a:pPr algn="ctr"/>
            <a:r>
              <a:rPr lang="it-IT" dirty="0"/>
              <a:t>Chi decide ?</a:t>
            </a:r>
          </a:p>
          <a:p>
            <a:endParaRPr lang="it-IT" dirty="0"/>
          </a:p>
        </p:txBody>
      </p:sp>
      <p:sp>
        <p:nvSpPr>
          <p:cNvPr id="7" name="CasellaDiTesto 6">
            <a:extLst>
              <a:ext uri="{FF2B5EF4-FFF2-40B4-BE49-F238E27FC236}">
                <a16:creationId xmlns:a16="http://schemas.microsoft.com/office/drawing/2014/main" id="{EA188E8F-9238-4B44-A5F6-BED8C7A887F5}"/>
              </a:ext>
            </a:extLst>
          </p:cNvPr>
          <p:cNvSpPr txBox="1"/>
          <p:nvPr/>
        </p:nvSpPr>
        <p:spPr>
          <a:xfrm>
            <a:off x="962044" y="3819195"/>
            <a:ext cx="10494333" cy="707886"/>
          </a:xfrm>
          <a:prstGeom prst="rect">
            <a:avLst/>
          </a:prstGeom>
          <a:solidFill>
            <a:srgbClr val="FF0000"/>
          </a:solidFill>
        </p:spPr>
        <p:txBody>
          <a:bodyPr wrap="square" rtlCol="0">
            <a:spAutoFit/>
          </a:bodyPr>
          <a:lstStyle/>
          <a:p>
            <a:pPr algn="ctr"/>
            <a:r>
              <a:rPr lang="it-IT" sz="2000" b="1" dirty="0">
                <a:effectLst>
                  <a:outerShdw blurRad="38100" dist="38100" dir="2700000" algn="tl">
                    <a:srgbClr val="000000">
                      <a:alpha val="43137"/>
                    </a:srgbClr>
                  </a:outerShdw>
                </a:effectLst>
              </a:rPr>
              <a:t>CORTE DI COSTITUZIONALE</a:t>
            </a:r>
          </a:p>
          <a:p>
            <a:pPr algn="ctr"/>
            <a:r>
              <a:rPr lang="it-IT" sz="2000" b="1" dirty="0">
                <a:effectLst>
                  <a:outerShdw blurRad="38100" dist="38100" dir="2700000" algn="tl">
                    <a:srgbClr val="000000">
                      <a:alpha val="43137"/>
                    </a:srgbClr>
                  </a:outerShdw>
                </a:effectLst>
              </a:rPr>
              <a:t>NON APPLICABILE</a:t>
            </a:r>
          </a:p>
        </p:txBody>
      </p:sp>
    </p:spTree>
    <p:extLst>
      <p:ext uri="{BB962C8B-B14F-4D97-AF65-F5344CB8AC3E}">
        <p14:creationId xmlns:p14="http://schemas.microsoft.com/office/powerpoint/2010/main" val="135797400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
            </a:r>
            <a:r>
              <a:rPr lang="it-IT" sz="2800" dirty="0">
                <a:solidFill>
                  <a:schemeClr val="bg1">
                    <a:lumMod val="50000"/>
                  </a:schemeClr>
                </a:solidFill>
              </a:rPr>
              <a:t>attività soggette </a:t>
            </a:r>
            <a:r>
              <a:rPr lang="it-IT" sz="2800" dirty="0"/>
              <a:t>ai controlli di prevenzione incendi, ometta di presentare la segnalazione certificata di inizio attività o la richiesta di rinnovo periodico della conformità antincendio è punito con l'arresto sino ad un anno o con l'ammenda da 258 a 2.582 euro, </a:t>
            </a:r>
            <a:r>
              <a:rPr lang="it-IT" sz="2800" b="1" dirty="0">
                <a:solidFill>
                  <a:srgbClr val="FF0000"/>
                </a:solidFill>
              </a:rPr>
              <a:t>quando si tratta di attività che comportano la detenzione e l'impiego di prodotti infiammabili, incendiabili o esplodenti, da cui derivano in caso di incendio gravi pericoli per l'incolumità della vita e dei beni,</a:t>
            </a:r>
            <a:r>
              <a:rPr lang="it-IT" sz="2800" dirty="0"/>
              <a:t> </a:t>
            </a:r>
            <a:r>
              <a:rPr lang="it-IT" sz="2800" dirty="0">
                <a:solidFill>
                  <a:schemeClr val="bg1">
                    <a:lumMod val="50000"/>
                  </a:schemeClr>
                </a:solidFill>
              </a:rPr>
              <a:t>da individuare con il decreto del Presidente della Repubblica previsto dall'articolo 16, comma 2.</a:t>
            </a:r>
          </a:p>
        </p:txBody>
      </p:sp>
      <p:sp>
        <p:nvSpPr>
          <p:cNvPr id="6" name="CasellaDiTesto 5">
            <a:extLst>
              <a:ext uri="{FF2B5EF4-FFF2-40B4-BE49-F238E27FC236}">
                <a16:creationId xmlns:a16="http://schemas.microsoft.com/office/drawing/2014/main" id="{A739D3FA-9145-4A5F-A800-CB6317870991}"/>
              </a:ext>
            </a:extLst>
          </p:cNvPr>
          <p:cNvSpPr txBox="1"/>
          <p:nvPr/>
        </p:nvSpPr>
        <p:spPr>
          <a:xfrm>
            <a:off x="4103078" y="1237151"/>
            <a:ext cx="4212266" cy="2308324"/>
          </a:xfrm>
          <a:prstGeom prst="rect">
            <a:avLst/>
          </a:prstGeom>
          <a:solidFill>
            <a:schemeClr val="bg1"/>
          </a:solidFill>
          <a:ln w="57150">
            <a:solidFill>
              <a:srgbClr val="FF0000"/>
            </a:solidFill>
          </a:ln>
        </p:spPr>
        <p:txBody>
          <a:bodyPr wrap="square" rtlCol="0">
            <a:spAutoFit/>
          </a:bodyPr>
          <a:lstStyle/>
          <a:p>
            <a:pPr algn="ctr"/>
            <a:endParaRPr lang="it-IT" b="1" dirty="0"/>
          </a:p>
          <a:p>
            <a:pPr algn="ctr"/>
            <a:endParaRPr lang="it-IT" b="1" dirty="0"/>
          </a:p>
          <a:p>
            <a:pPr algn="ctr"/>
            <a:r>
              <a:rPr lang="it-IT" b="1" dirty="0"/>
              <a:t>TERZO DUBBIO</a:t>
            </a:r>
          </a:p>
          <a:p>
            <a:pPr algn="ctr"/>
            <a:endParaRPr lang="it-IT" dirty="0"/>
          </a:p>
          <a:p>
            <a:pPr algn="ctr"/>
            <a:r>
              <a:rPr lang="it-IT" dirty="0"/>
              <a:t>Tutte o solo alcune ?</a:t>
            </a:r>
          </a:p>
          <a:p>
            <a:pPr algn="ctr"/>
            <a:endParaRPr lang="it-IT" dirty="0"/>
          </a:p>
          <a:p>
            <a:pPr algn="ctr"/>
            <a:r>
              <a:rPr lang="it-IT" dirty="0"/>
              <a:t>Chi decide ?</a:t>
            </a:r>
          </a:p>
          <a:p>
            <a:endParaRPr lang="it-IT" dirty="0"/>
          </a:p>
        </p:txBody>
      </p:sp>
      <p:sp>
        <p:nvSpPr>
          <p:cNvPr id="7" name="CasellaDiTesto 6">
            <a:extLst>
              <a:ext uri="{FF2B5EF4-FFF2-40B4-BE49-F238E27FC236}">
                <a16:creationId xmlns:a16="http://schemas.microsoft.com/office/drawing/2014/main" id="{EA188E8F-9238-4B44-A5F6-BED8C7A887F5}"/>
              </a:ext>
            </a:extLst>
          </p:cNvPr>
          <p:cNvSpPr txBox="1"/>
          <p:nvPr/>
        </p:nvSpPr>
        <p:spPr>
          <a:xfrm>
            <a:off x="962044" y="3819195"/>
            <a:ext cx="10494333" cy="707886"/>
          </a:xfrm>
          <a:prstGeom prst="rect">
            <a:avLst/>
          </a:prstGeom>
          <a:solidFill>
            <a:srgbClr val="FF0000"/>
          </a:solidFill>
        </p:spPr>
        <p:txBody>
          <a:bodyPr wrap="square" rtlCol="0">
            <a:spAutoFit/>
          </a:bodyPr>
          <a:lstStyle/>
          <a:p>
            <a:pPr algn="ctr"/>
            <a:r>
              <a:rPr lang="it-IT" sz="2000" b="1" dirty="0">
                <a:effectLst>
                  <a:outerShdw blurRad="38100" dist="38100" dir="2700000" algn="tl">
                    <a:srgbClr val="000000">
                      <a:alpha val="43137"/>
                    </a:srgbClr>
                  </a:outerShdw>
                </a:effectLst>
              </a:rPr>
              <a:t>CORTE DI COSTITUZIONALE</a:t>
            </a:r>
          </a:p>
          <a:p>
            <a:pPr algn="ctr"/>
            <a:r>
              <a:rPr lang="it-IT" sz="2000" b="1" dirty="0">
                <a:effectLst>
                  <a:outerShdw blurRad="38100" dist="38100" dir="2700000" algn="tl">
                    <a:srgbClr val="000000">
                      <a:alpha val="43137"/>
                    </a:srgbClr>
                  </a:outerShdw>
                </a:effectLst>
              </a:rPr>
              <a:t>NON APPLICABILE</a:t>
            </a:r>
          </a:p>
        </p:txBody>
      </p:sp>
      <p:sp>
        <p:nvSpPr>
          <p:cNvPr id="8" name="CasellaDiTesto 7">
            <a:extLst>
              <a:ext uri="{FF2B5EF4-FFF2-40B4-BE49-F238E27FC236}">
                <a16:creationId xmlns:a16="http://schemas.microsoft.com/office/drawing/2014/main" id="{7C9FE143-09F9-465C-89D1-A763D3D0D78C}"/>
              </a:ext>
            </a:extLst>
          </p:cNvPr>
          <p:cNvSpPr txBox="1"/>
          <p:nvPr/>
        </p:nvSpPr>
        <p:spPr>
          <a:xfrm>
            <a:off x="2703937" y="4928351"/>
            <a:ext cx="7325832" cy="1384995"/>
          </a:xfrm>
          <a:prstGeom prst="rect">
            <a:avLst/>
          </a:prstGeom>
          <a:solidFill>
            <a:schemeClr val="bg1"/>
          </a:solidFill>
          <a:ln w="76200">
            <a:solidFill>
              <a:srgbClr val="00B0F0"/>
            </a:solidFill>
          </a:ln>
        </p:spPr>
        <p:txBody>
          <a:bodyPr wrap="square" rtlCol="0">
            <a:spAutoFit/>
          </a:bodyPr>
          <a:lstStyle/>
          <a:p>
            <a:pPr algn="ctr"/>
            <a:r>
              <a:rPr lang="it-IT" sz="2800" b="1" dirty="0">
                <a:effectLst>
                  <a:outerShdw blurRad="38100" dist="38100" dir="2700000" algn="tl">
                    <a:srgbClr val="000000">
                      <a:alpha val="43137"/>
                    </a:srgbClr>
                  </a:outerShdw>
                </a:effectLst>
              </a:rPr>
              <a:t>nota DCPST prot. n° 10970 del 09-08-2017 </a:t>
            </a:r>
          </a:p>
          <a:p>
            <a:pPr algn="ctr"/>
            <a:endParaRPr lang="it-IT" sz="2800" b="1" dirty="0">
              <a:effectLst>
                <a:outerShdw blurRad="38100" dist="38100" dir="2700000" algn="tl">
                  <a:srgbClr val="000000">
                    <a:alpha val="43137"/>
                  </a:srgbClr>
                </a:outerShdw>
              </a:effectLst>
            </a:endParaRPr>
          </a:p>
          <a:p>
            <a:pPr algn="ctr"/>
            <a:r>
              <a:rPr lang="it-IT" sz="2800" b="1" dirty="0">
                <a:effectLst>
                  <a:outerShdw blurRad="38100" dist="38100" dir="2700000" algn="tl">
                    <a:srgbClr val="000000">
                      <a:alpha val="43137"/>
                    </a:srgbClr>
                  </a:outerShdw>
                </a:effectLst>
              </a:rPr>
              <a:t>TUTTE LE ATTIVITA’ </a:t>
            </a:r>
          </a:p>
        </p:txBody>
      </p:sp>
    </p:spTree>
    <p:extLst>
      <p:ext uri="{BB962C8B-B14F-4D97-AF65-F5344CB8AC3E}">
        <p14:creationId xmlns:p14="http://schemas.microsoft.com/office/powerpoint/2010/main" val="372311878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solidFill>
            <a:schemeClr val="bg1"/>
          </a:solid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a:t>
            </a:r>
            <a:r>
              <a:rPr lang="it-IT" sz="2800" dirty="0">
                <a:highlight>
                  <a:srgbClr val="FF0000"/>
                </a:highlight>
              </a:rPr>
              <a:t>ometta di presentare </a:t>
            </a:r>
            <a:r>
              <a:rPr lang="it-IT" sz="2800" dirty="0"/>
              <a:t>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Tree>
    <p:extLst>
      <p:ext uri="{BB962C8B-B14F-4D97-AF65-F5344CB8AC3E}">
        <p14:creationId xmlns:p14="http://schemas.microsoft.com/office/powerpoint/2010/main" val="16252290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solidFill>
            <a:schemeClr val="bg1"/>
          </a:solid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a:t>
            </a:r>
            <a:r>
              <a:rPr lang="it-IT" sz="2800" dirty="0">
                <a:highlight>
                  <a:srgbClr val="FF0000"/>
                </a:highlight>
              </a:rPr>
              <a:t>ometta di presentare </a:t>
            </a:r>
            <a:r>
              <a:rPr lang="it-IT" sz="2800" dirty="0"/>
              <a:t>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6" name="CasellaDiTesto 5">
            <a:extLst>
              <a:ext uri="{FF2B5EF4-FFF2-40B4-BE49-F238E27FC236}">
                <a16:creationId xmlns:a16="http://schemas.microsoft.com/office/drawing/2014/main" id="{A739D3FA-9145-4A5F-A800-CB6317870991}"/>
              </a:ext>
            </a:extLst>
          </p:cNvPr>
          <p:cNvSpPr txBox="1"/>
          <p:nvPr/>
        </p:nvSpPr>
        <p:spPr>
          <a:xfrm>
            <a:off x="4103078" y="1237151"/>
            <a:ext cx="4212266" cy="2308324"/>
          </a:xfrm>
          <a:prstGeom prst="rect">
            <a:avLst/>
          </a:prstGeom>
          <a:solidFill>
            <a:schemeClr val="bg1"/>
          </a:solidFill>
          <a:ln w="57150">
            <a:solidFill>
              <a:srgbClr val="FF0000"/>
            </a:solidFill>
          </a:ln>
        </p:spPr>
        <p:txBody>
          <a:bodyPr wrap="square" rtlCol="0">
            <a:spAutoFit/>
          </a:bodyPr>
          <a:lstStyle/>
          <a:p>
            <a:pPr algn="ctr"/>
            <a:endParaRPr lang="it-IT" b="1" dirty="0"/>
          </a:p>
          <a:p>
            <a:pPr algn="ctr"/>
            <a:endParaRPr lang="it-IT" b="1" dirty="0"/>
          </a:p>
          <a:p>
            <a:pPr algn="ctr"/>
            <a:r>
              <a:rPr lang="it-IT" b="1" dirty="0"/>
              <a:t>QUARTO DUBBIO</a:t>
            </a:r>
          </a:p>
          <a:p>
            <a:pPr algn="ctr"/>
            <a:endParaRPr lang="it-IT" dirty="0"/>
          </a:p>
          <a:p>
            <a:pPr algn="ctr"/>
            <a:r>
              <a:rPr lang="it-IT" dirty="0"/>
              <a:t>Ma il «ritardo di presentazione» </a:t>
            </a:r>
          </a:p>
          <a:p>
            <a:pPr algn="ctr"/>
            <a:endParaRPr lang="it-IT" dirty="0"/>
          </a:p>
          <a:p>
            <a:pPr algn="ctr"/>
            <a:r>
              <a:rPr lang="it-IT" dirty="0"/>
              <a:t>è «omessa presentazione»</a:t>
            </a:r>
          </a:p>
          <a:p>
            <a:endParaRPr lang="it-IT" dirty="0"/>
          </a:p>
        </p:txBody>
      </p:sp>
    </p:spTree>
    <p:extLst>
      <p:ext uri="{BB962C8B-B14F-4D97-AF65-F5344CB8AC3E}">
        <p14:creationId xmlns:p14="http://schemas.microsoft.com/office/powerpoint/2010/main" val="409295873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solidFill>
            <a:schemeClr val="bg1"/>
          </a:solid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a:t>
            </a:r>
            <a:r>
              <a:rPr lang="it-IT" sz="2800" dirty="0">
                <a:highlight>
                  <a:srgbClr val="FF0000"/>
                </a:highlight>
              </a:rPr>
              <a:t>ometta di presentare </a:t>
            </a:r>
            <a:r>
              <a:rPr lang="it-IT" sz="2800" dirty="0"/>
              <a:t>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6" name="CasellaDiTesto 5">
            <a:extLst>
              <a:ext uri="{FF2B5EF4-FFF2-40B4-BE49-F238E27FC236}">
                <a16:creationId xmlns:a16="http://schemas.microsoft.com/office/drawing/2014/main" id="{A739D3FA-9145-4A5F-A800-CB6317870991}"/>
              </a:ext>
            </a:extLst>
          </p:cNvPr>
          <p:cNvSpPr txBox="1"/>
          <p:nvPr/>
        </p:nvSpPr>
        <p:spPr>
          <a:xfrm>
            <a:off x="4103078" y="1237151"/>
            <a:ext cx="4212266" cy="2308324"/>
          </a:xfrm>
          <a:prstGeom prst="rect">
            <a:avLst/>
          </a:prstGeom>
          <a:solidFill>
            <a:schemeClr val="bg1"/>
          </a:solidFill>
          <a:ln w="57150">
            <a:solidFill>
              <a:srgbClr val="FF0000"/>
            </a:solidFill>
          </a:ln>
        </p:spPr>
        <p:txBody>
          <a:bodyPr wrap="square" rtlCol="0">
            <a:spAutoFit/>
          </a:bodyPr>
          <a:lstStyle/>
          <a:p>
            <a:pPr algn="ctr"/>
            <a:endParaRPr lang="it-IT" b="1" dirty="0"/>
          </a:p>
          <a:p>
            <a:pPr algn="ctr"/>
            <a:endParaRPr lang="it-IT" b="1" dirty="0"/>
          </a:p>
          <a:p>
            <a:pPr algn="ctr"/>
            <a:r>
              <a:rPr lang="it-IT" b="1" dirty="0"/>
              <a:t>QUARTO DUBBIO</a:t>
            </a:r>
          </a:p>
          <a:p>
            <a:pPr algn="ctr"/>
            <a:endParaRPr lang="it-IT" dirty="0"/>
          </a:p>
          <a:p>
            <a:pPr algn="ctr"/>
            <a:r>
              <a:rPr lang="it-IT" dirty="0"/>
              <a:t>Ma il «ritardo di presentazione» </a:t>
            </a:r>
          </a:p>
          <a:p>
            <a:pPr algn="ctr"/>
            <a:endParaRPr lang="it-IT" dirty="0"/>
          </a:p>
          <a:p>
            <a:pPr algn="ctr"/>
            <a:r>
              <a:rPr lang="it-IT" dirty="0"/>
              <a:t>è «omessa presentazione»</a:t>
            </a:r>
          </a:p>
          <a:p>
            <a:endParaRPr lang="it-IT" dirty="0"/>
          </a:p>
        </p:txBody>
      </p:sp>
      <p:sp>
        <p:nvSpPr>
          <p:cNvPr id="8" name="CasellaDiTesto 7">
            <a:extLst>
              <a:ext uri="{FF2B5EF4-FFF2-40B4-BE49-F238E27FC236}">
                <a16:creationId xmlns:a16="http://schemas.microsoft.com/office/drawing/2014/main" id="{694DD885-BA16-45CE-8B43-DEF89F9E41FA}"/>
              </a:ext>
            </a:extLst>
          </p:cNvPr>
          <p:cNvSpPr txBox="1"/>
          <p:nvPr/>
        </p:nvSpPr>
        <p:spPr>
          <a:xfrm>
            <a:off x="2546295" y="4087490"/>
            <a:ext cx="7325832" cy="1815882"/>
          </a:xfrm>
          <a:prstGeom prst="rect">
            <a:avLst/>
          </a:prstGeom>
          <a:solidFill>
            <a:schemeClr val="bg1"/>
          </a:solidFill>
          <a:ln w="76200">
            <a:solidFill>
              <a:srgbClr val="00B0F0"/>
            </a:solidFill>
          </a:ln>
        </p:spPr>
        <p:txBody>
          <a:bodyPr wrap="square" rtlCol="0">
            <a:spAutoFit/>
          </a:bodyPr>
          <a:lstStyle/>
          <a:p>
            <a:pPr algn="ctr"/>
            <a:r>
              <a:rPr lang="it-IT" sz="2800" b="1" dirty="0">
                <a:effectLst>
                  <a:outerShdw blurRad="38100" dist="38100" dir="2700000" algn="tl">
                    <a:srgbClr val="000000">
                      <a:alpha val="43137"/>
                    </a:srgbClr>
                  </a:outerShdw>
                </a:effectLst>
              </a:rPr>
              <a:t>Varie diverse indicazioni dai Procuratori</a:t>
            </a:r>
          </a:p>
          <a:p>
            <a:pPr algn="ctr"/>
            <a:endParaRPr lang="it-IT" sz="2800" b="1" dirty="0">
              <a:effectLst>
                <a:outerShdw blurRad="38100" dist="38100" dir="2700000" algn="tl">
                  <a:srgbClr val="000000">
                    <a:alpha val="43137"/>
                  </a:srgbClr>
                </a:outerShdw>
              </a:effectLst>
            </a:endParaRPr>
          </a:p>
          <a:p>
            <a:pPr algn="ctr"/>
            <a:r>
              <a:rPr lang="it-IT" sz="2800" b="1" dirty="0">
                <a:effectLst>
                  <a:outerShdw blurRad="38100" dist="38100" dir="2700000" algn="tl">
                    <a:srgbClr val="000000">
                      <a:alpha val="43137"/>
                    </a:srgbClr>
                  </a:outerShdw>
                </a:effectLst>
              </a:rPr>
              <a:t>«omessa presentazione nei termini stabiliti»</a:t>
            </a:r>
          </a:p>
          <a:p>
            <a:pPr algn="ctr"/>
            <a:r>
              <a:rPr lang="it-IT" sz="2800" b="1" dirty="0">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41302837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A4E1D4D5-739C-4802-9F39-A0B1571E7E05}"/>
              </a:ext>
            </a:extLst>
          </p:cNvPr>
          <p:cNvSpPr>
            <a:spLocks noGrp="1"/>
          </p:cNvSpPr>
          <p:nvPr>
            <p:ph type="subTitle" idx="1"/>
          </p:nvPr>
        </p:nvSpPr>
        <p:spPr>
          <a:xfrm>
            <a:off x="675455" y="1959826"/>
            <a:ext cx="11436824" cy="580049"/>
          </a:xfrm>
        </p:spPr>
        <p:txBody>
          <a:bodyPr>
            <a:noAutofit/>
          </a:bodyPr>
          <a:lstStyle/>
          <a:p>
            <a:pPr>
              <a:spcAft>
                <a:spcPts val="1200"/>
              </a:spcAft>
            </a:pPr>
            <a:r>
              <a:rPr lang="it-IT" sz="3600" b="1" dirty="0"/>
              <a:t>Tutto quello che non è vietato è lecito</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5</a:t>
            </a:fld>
            <a:endParaRPr lang="it-IT" dirty="0"/>
          </a:p>
        </p:txBody>
      </p:sp>
      <p:sp>
        <p:nvSpPr>
          <p:cNvPr id="11" name="Sottotitolo 2">
            <a:extLst>
              <a:ext uri="{FF2B5EF4-FFF2-40B4-BE49-F238E27FC236}">
                <a16:creationId xmlns:a16="http://schemas.microsoft.com/office/drawing/2014/main" id="{54467DFE-59D0-4E8F-8EA5-A0DB1C47C72F}"/>
              </a:ext>
            </a:extLst>
          </p:cNvPr>
          <p:cNvSpPr txBox="1">
            <a:spLocks/>
          </p:cNvSpPr>
          <p:nvPr/>
        </p:nvSpPr>
        <p:spPr>
          <a:xfrm>
            <a:off x="648441" y="4149319"/>
            <a:ext cx="11436824" cy="58004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742950" indent="-742950" algn="l">
              <a:spcAft>
                <a:spcPts val="1200"/>
              </a:spcAft>
              <a:buFont typeface="+mj-lt"/>
              <a:buAutoNum type="alphaLcParenR" startAt="2"/>
            </a:pPr>
            <a:r>
              <a:rPr lang="it-IT" sz="3600" b="1" dirty="0"/>
              <a:t>ma per vietare </a:t>
            </a:r>
            <a:r>
              <a:rPr lang="it-IT" sz="3600" b="1" dirty="0">
                <a:solidFill>
                  <a:srgbClr val="FF0000"/>
                </a:solidFill>
              </a:rPr>
              <a:t>veramente </a:t>
            </a:r>
            <a:r>
              <a:rPr lang="it-IT" sz="3600" b="1" dirty="0" err="1">
                <a:solidFill>
                  <a:srgbClr val="FF0000"/>
                </a:solidFill>
              </a:rPr>
              <a:t>veramente</a:t>
            </a:r>
            <a:r>
              <a:rPr lang="it-IT" sz="3600" b="1" dirty="0">
                <a:solidFill>
                  <a:srgbClr val="FF0000"/>
                </a:solidFill>
              </a:rPr>
              <a:t>  </a:t>
            </a:r>
            <a:r>
              <a:rPr lang="it-IT" sz="3600" b="1" dirty="0"/>
              <a:t>devo</a:t>
            </a:r>
            <a:r>
              <a:rPr lang="it-IT" sz="3600" b="1" dirty="0">
                <a:solidFill>
                  <a:srgbClr val="FF0000"/>
                </a:solidFill>
              </a:rPr>
              <a:t> </a:t>
            </a:r>
            <a:r>
              <a:rPr lang="it-IT" sz="3600" b="1" dirty="0"/>
              <a:t>prevedere:</a:t>
            </a:r>
          </a:p>
          <a:p>
            <a:pPr marL="1200150" lvl="1" indent="-485775" algn="l">
              <a:spcAft>
                <a:spcPts val="1200"/>
              </a:spcAft>
              <a:buFont typeface="Arial" panose="020B0604020202020204" pitchFamily="34" charset="0"/>
              <a:buChar char="•"/>
            </a:pPr>
            <a:r>
              <a:rPr lang="it-IT" sz="3200" b="1" dirty="0"/>
              <a:t>un organo di controllo </a:t>
            </a:r>
          </a:p>
          <a:p>
            <a:pPr marL="1200150" lvl="1" indent="-485775" algn="l">
              <a:spcAft>
                <a:spcPts val="1200"/>
              </a:spcAft>
              <a:buFont typeface="Arial" panose="020B0604020202020204" pitchFamily="34" charset="0"/>
              <a:buChar char="•"/>
            </a:pPr>
            <a:r>
              <a:rPr lang="it-IT" sz="3200" b="1" dirty="0"/>
              <a:t>delle sanzioni</a:t>
            </a:r>
          </a:p>
        </p:txBody>
      </p:sp>
      <p:sp>
        <p:nvSpPr>
          <p:cNvPr id="12" name="Sottotitolo 2">
            <a:extLst>
              <a:ext uri="{FF2B5EF4-FFF2-40B4-BE49-F238E27FC236}">
                <a16:creationId xmlns:a16="http://schemas.microsoft.com/office/drawing/2014/main" id="{858502D8-1A03-4BCA-BA6B-8553D83E2D40}"/>
              </a:ext>
            </a:extLst>
          </p:cNvPr>
          <p:cNvSpPr txBox="1">
            <a:spLocks/>
          </p:cNvSpPr>
          <p:nvPr/>
        </p:nvSpPr>
        <p:spPr>
          <a:xfrm>
            <a:off x="675455" y="2748506"/>
            <a:ext cx="11436824" cy="58004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742950" indent="-742950" algn="l">
              <a:spcAft>
                <a:spcPts val="1200"/>
              </a:spcAft>
              <a:buFont typeface="+mj-lt"/>
              <a:buAutoNum type="alphaLcParenR"/>
            </a:pPr>
            <a:r>
              <a:rPr lang="it-IT" sz="3600" b="1" dirty="0"/>
              <a:t>ma per vietare </a:t>
            </a:r>
            <a:r>
              <a:rPr lang="it-IT" sz="3600" b="1" dirty="0">
                <a:solidFill>
                  <a:srgbClr val="FF0000"/>
                </a:solidFill>
              </a:rPr>
              <a:t>veramente</a:t>
            </a:r>
            <a:r>
              <a:rPr lang="it-IT" sz="3600" b="1" dirty="0"/>
              <a:t> devo prevedere:</a:t>
            </a:r>
          </a:p>
          <a:p>
            <a:pPr marL="1200150" lvl="1" indent="-485775" algn="l">
              <a:spcAft>
                <a:spcPts val="1200"/>
              </a:spcAft>
              <a:buFont typeface="Arial" panose="020B0604020202020204" pitchFamily="34" charset="0"/>
              <a:buChar char="•"/>
            </a:pPr>
            <a:r>
              <a:rPr lang="it-IT" sz="3200" b="1" dirty="0"/>
              <a:t>un organo di controllo </a:t>
            </a:r>
          </a:p>
          <a:p>
            <a:pPr marL="1200150" lvl="1" indent="-485775" algn="l">
              <a:spcAft>
                <a:spcPts val="1200"/>
              </a:spcAft>
              <a:buFont typeface="Arial" panose="020B0604020202020204" pitchFamily="34" charset="0"/>
              <a:buChar char="•"/>
            </a:pPr>
            <a:endParaRPr lang="it-IT" sz="3200" b="1" dirty="0"/>
          </a:p>
        </p:txBody>
      </p:sp>
      <p:sp>
        <p:nvSpPr>
          <p:cNvPr id="10" name="Titolo 1">
            <a:extLst>
              <a:ext uri="{FF2B5EF4-FFF2-40B4-BE49-F238E27FC236}">
                <a16:creationId xmlns:a16="http://schemas.microsoft.com/office/drawing/2014/main" id="{8A12FBF6-C78A-4B27-BA1F-4F907778B675}"/>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FILOSOFIA ITALIANA DI BASE</a:t>
            </a:r>
          </a:p>
        </p:txBody>
      </p:sp>
    </p:spTree>
    <p:extLst>
      <p:ext uri="{BB962C8B-B14F-4D97-AF65-F5344CB8AC3E}">
        <p14:creationId xmlns:p14="http://schemas.microsoft.com/office/powerpoint/2010/main" val="6812627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solidFill>
            <a:schemeClr val="bg1"/>
          </a:solid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ometta di presentare la </a:t>
            </a:r>
            <a:r>
              <a:rPr lang="it-IT" sz="2800" dirty="0">
                <a:highlight>
                  <a:srgbClr val="FF0000"/>
                </a:highlight>
              </a:rPr>
              <a:t>segnalazione certificata di inizio attività o la richiesta di rinnovo periodico della conformità antincendio </a:t>
            </a:r>
            <a:r>
              <a:rPr lang="it-IT" sz="2800" dirty="0"/>
              <a:t>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Tree>
    <p:extLst>
      <p:ext uri="{BB962C8B-B14F-4D97-AF65-F5344CB8AC3E}">
        <p14:creationId xmlns:p14="http://schemas.microsoft.com/office/powerpoint/2010/main" val="14542370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solidFill>
            <a:schemeClr val="bg1"/>
          </a:solid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ometta di presentare la </a:t>
            </a:r>
            <a:r>
              <a:rPr lang="it-IT" sz="2800" dirty="0">
                <a:highlight>
                  <a:srgbClr val="FF0000"/>
                </a:highlight>
              </a:rPr>
              <a:t>segnalazione certificata di inizio attività o la richiesta di rinnovo periodico della conformità antincendio </a:t>
            </a:r>
            <a:r>
              <a:rPr lang="it-IT" sz="2800" dirty="0"/>
              <a:t>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6" name="CasellaDiTesto 5">
            <a:extLst>
              <a:ext uri="{FF2B5EF4-FFF2-40B4-BE49-F238E27FC236}">
                <a16:creationId xmlns:a16="http://schemas.microsoft.com/office/drawing/2014/main" id="{A739D3FA-9145-4A5F-A800-CB6317870991}"/>
              </a:ext>
            </a:extLst>
          </p:cNvPr>
          <p:cNvSpPr txBox="1"/>
          <p:nvPr/>
        </p:nvSpPr>
        <p:spPr>
          <a:xfrm>
            <a:off x="4103078" y="1237151"/>
            <a:ext cx="4212266" cy="1754326"/>
          </a:xfrm>
          <a:prstGeom prst="rect">
            <a:avLst/>
          </a:prstGeom>
          <a:solidFill>
            <a:schemeClr val="bg1"/>
          </a:solidFill>
          <a:ln w="57150">
            <a:solidFill>
              <a:srgbClr val="FF0000"/>
            </a:solidFill>
          </a:ln>
        </p:spPr>
        <p:txBody>
          <a:bodyPr wrap="square" rtlCol="0">
            <a:spAutoFit/>
          </a:bodyPr>
          <a:lstStyle/>
          <a:p>
            <a:pPr algn="ctr"/>
            <a:endParaRPr lang="it-IT" b="1" dirty="0"/>
          </a:p>
          <a:p>
            <a:pPr algn="ctr"/>
            <a:endParaRPr lang="it-IT" b="1" dirty="0"/>
          </a:p>
          <a:p>
            <a:pPr algn="ctr"/>
            <a:r>
              <a:rPr lang="it-IT" b="1" dirty="0"/>
              <a:t>QUINTO DUBBIO DUBBIO</a:t>
            </a:r>
          </a:p>
          <a:p>
            <a:pPr algn="ctr"/>
            <a:endParaRPr lang="it-IT" dirty="0"/>
          </a:p>
          <a:p>
            <a:pPr algn="ctr"/>
            <a:r>
              <a:rPr lang="it-IT" dirty="0"/>
              <a:t>Omessa Richiesta  Valutazione Progetto ?</a:t>
            </a:r>
          </a:p>
          <a:p>
            <a:endParaRPr lang="it-IT" dirty="0"/>
          </a:p>
        </p:txBody>
      </p:sp>
    </p:spTree>
    <p:extLst>
      <p:ext uri="{BB962C8B-B14F-4D97-AF65-F5344CB8AC3E}">
        <p14:creationId xmlns:p14="http://schemas.microsoft.com/office/powerpoint/2010/main" val="260059086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solidFill>
            <a:schemeClr val="bg1"/>
          </a:solid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ometta di presentare la </a:t>
            </a:r>
            <a:r>
              <a:rPr lang="it-IT" sz="2800" dirty="0">
                <a:highlight>
                  <a:srgbClr val="FF0000"/>
                </a:highlight>
              </a:rPr>
              <a:t>segnalazione certificata di inizio attività o la richiesta di rinnovo periodico della conformità antincendio </a:t>
            </a:r>
            <a:r>
              <a:rPr lang="it-IT" sz="2800" dirty="0"/>
              <a:t>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6" name="CasellaDiTesto 5">
            <a:extLst>
              <a:ext uri="{FF2B5EF4-FFF2-40B4-BE49-F238E27FC236}">
                <a16:creationId xmlns:a16="http://schemas.microsoft.com/office/drawing/2014/main" id="{A739D3FA-9145-4A5F-A800-CB6317870991}"/>
              </a:ext>
            </a:extLst>
          </p:cNvPr>
          <p:cNvSpPr txBox="1"/>
          <p:nvPr/>
        </p:nvSpPr>
        <p:spPr>
          <a:xfrm>
            <a:off x="4103078" y="1237151"/>
            <a:ext cx="4212266" cy="1754326"/>
          </a:xfrm>
          <a:prstGeom prst="rect">
            <a:avLst/>
          </a:prstGeom>
          <a:solidFill>
            <a:schemeClr val="bg1"/>
          </a:solidFill>
          <a:ln w="57150">
            <a:solidFill>
              <a:srgbClr val="FF0000"/>
            </a:solidFill>
          </a:ln>
        </p:spPr>
        <p:txBody>
          <a:bodyPr wrap="square" rtlCol="0">
            <a:spAutoFit/>
          </a:bodyPr>
          <a:lstStyle/>
          <a:p>
            <a:pPr algn="ctr"/>
            <a:endParaRPr lang="it-IT" b="1" dirty="0"/>
          </a:p>
          <a:p>
            <a:pPr algn="ctr"/>
            <a:endParaRPr lang="it-IT" b="1" dirty="0"/>
          </a:p>
          <a:p>
            <a:pPr algn="ctr"/>
            <a:r>
              <a:rPr lang="it-IT" b="1" dirty="0"/>
              <a:t>QUINTO DUBBIO DUBBIO</a:t>
            </a:r>
          </a:p>
          <a:p>
            <a:pPr algn="ctr"/>
            <a:endParaRPr lang="it-IT" dirty="0"/>
          </a:p>
          <a:p>
            <a:pPr algn="ctr"/>
            <a:r>
              <a:rPr lang="it-IT" dirty="0"/>
              <a:t>Omessa Richiesta  Valutazione Progetto ?</a:t>
            </a:r>
          </a:p>
          <a:p>
            <a:endParaRPr lang="it-IT" dirty="0"/>
          </a:p>
        </p:txBody>
      </p:sp>
      <p:graphicFrame>
        <p:nvGraphicFramePr>
          <p:cNvPr id="7" name="Tabella 6">
            <a:extLst>
              <a:ext uri="{FF2B5EF4-FFF2-40B4-BE49-F238E27FC236}">
                <a16:creationId xmlns:a16="http://schemas.microsoft.com/office/drawing/2014/main" id="{ED6B8521-8CF1-48B3-B4BA-A22AE904FD65}"/>
              </a:ext>
            </a:extLst>
          </p:cNvPr>
          <p:cNvGraphicFramePr>
            <a:graphicFrameLocks noGrp="1"/>
          </p:cNvGraphicFramePr>
          <p:nvPr/>
        </p:nvGraphicFramePr>
        <p:xfrm>
          <a:off x="941413" y="4776332"/>
          <a:ext cx="10309173" cy="1459004"/>
        </p:xfrm>
        <a:graphic>
          <a:graphicData uri="http://schemas.openxmlformats.org/drawingml/2006/table">
            <a:tbl>
              <a:tblPr/>
              <a:tblGrid>
                <a:gridCol w="6165668">
                  <a:extLst>
                    <a:ext uri="{9D8B030D-6E8A-4147-A177-3AD203B41FA5}">
                      <a16:colId xmlns:a16="http://schemas.microsoft.com/office/drawing/2014/main" val="2947844066"/>
                    </a:ext>
                  </a:extLst>
                </a:gridCol>
                <a:gridCol w="4143505">
                  <a:extLst>
                    <a:ext uri="{9D8B030D-6E8A-4147-A177-3AD203B41FA5}">
                      <a16:colId xmlns:a16="http://schemas.microsoft.com/office/drawing/2014/main" val="3057635299"/>
                    </a:ext>
                  </a:extLst>
                </a:gridCol>
              </a:tblGrid>
              <a:tr h="202808">
                <a:tc gridSpan="2">
                  <a:txBody>
                    <a:bodyPr/>
                    <a:lstStyle/>
                    <a:p>
                      <a:pPr algn="ctr" fontAlgn="ctr"/>
                      <a:r>
                        <a:rPr lang="it-IT" sz="1200" b="1" dirty="0">
                          <a:solidFill>
                            <a:srgbClr val="000000"/>
                          </a:solidFill>
                          <a:effectLst/>
                        </a:rPr>
                        <a:t>ADEMPIMENTI          DPR  n° 151/2011</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hMerge="1">
                  <a:txBody>
                    <a:bodyPr/>
                    <a:lstStyle/>
                    <a:p>
                      <a:pPr algn="ctr" fontAlgn="ctr"/>
                      <a:endParaRPr lang="it-IT" sz="1200" dirty="0">
                        <a:solidFill>
                          <a:srgbClr val="000000"/>
                        </a:solidFill>
                        <a:effectLst/>
                      </a:endParaRP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1348092635"/>
                  </a:ext>
                </a:extLst>
              </a:tr>
              <a:tr h="437501">
                <a:tc>
                  <a:txBody>
                    <a:bodyPr/>
                    <a:lstStyle/>
                    <a:p>
                      <a:pPr algn="l" fontAlgn="ctr"/>
                      <a:r>
                        <a:rPr lang="it-IT" sz="1200" dirty="0">
                          <a:solidFill>
                            <a:srgbClr val="000000"/>
                          </a:solidFill>
                          <a:effectLst/>
                        </a:rPr>
                        <a:t>   RICHIESTA </a:t>
                      </a:r>
                      <a:r>
                        <a:rPr lang="it-IT" sz="1200" b="1" dirty="0">
                          <a:solidFill>
                            <a:srgbClr val="000000"/>
                          </a:solidFill>
                          <a:effectLst/>
                        </a:rPr>
                        <a:t>VALUTAZIONE PROGETTO</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algn="ctr" fontAlgn="ctr"/>
                      <a:r>
                        <a:rPr lang="it-IT" sz="1600" b="1" dirty="0">
                          <a:solidFill>
                            <a:srgbClr val="FF0000"/>
                          </a:solidFill>
                          <a:effectLst>
                            <a:outerShdw blurRad="38100" dist="38100" dir="2700000" algn="tl">
                              <a:srgbClr val="000000">
                                <a:alpha val="43137"/>
                              </a:srgbClr>
                            </a:outerShdw>
                          </a:effectLst>
                        </a:rPr>
                        <a:t>- - - - -</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2302891630"/>
                  </a:ext>
                </a:extLst>
              </a:tr>
              <a:tr h="418012">
                <a:tc>
                  <a:txBody>
                    <a:bodyPr/>
                    <a:lstStyle/>
                    <a:p>
                      <a:pPr algn="l" fontAlgn="ctr"/>
                      <a:r>
                        <a:rPr lang="it-IT" sz="1200" dirty="0">
                          <a:solidFill>
                            <a:srgbClr val="000000"/>
                          </a:solidFill>
                          <a:effectLst/>
                        </a:rPr>
                        <a:t>   PRESENTAZIONE </a:t>
                      </a:r>
                      <a:r>
                        <a:rPr lang="it-IT" sz="1200" b="1" dirty="0">
                          <a:solidFill>
                            <a:srgbClr val="000000"/>
                          </a:solidFill>
                          <a:effectLst/>
                        </a:rPr>
                        <a:t>SCIA</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marL="0" algn="ctr" defTabSz="914400" rtl="0" eaLnBrk="1" fontAlgn="ctr" latinLnBrk="0" hangingPunct="1"/>
                      <a:r>
                        <a:rPr lang="it-IT" sz="1600" b="1" kern="1200" dirty="0">
                          <a:solidFill>
                            <a:srgbClr val="FF0000"/>
                          </a:solidFill>
                          <a:effectLst>
                            <a:outerShdw blurRad="38100" dist="38100" dir="2700000" algn="tl">
                              <a:srgbClr val="000000">
                                <a:alpha val="43137"/>
                              </a:srgbClr>
                            </a:outerShdw>
                          </a:effectLst>
                          <a:latin typeface="+mn-lt"/>
                          <a:ea typeface="+mn-ea"/>
                          <a:cs typeface="+mn-cs"/>
                        </a:rPr>
                        <a:t>SANZIONATO </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3412700760"/>
                  </a:ext>
                </a:extLst>
              </a:tr>
              <a:tr h="391885">
                <a:tc>
                  <a:txBody>
                    <a:bodyPr/>
                    <a:lstStyle/>
                    <a:p>
                      <a:pPr algn="l" fontAlgn="ctr"/>
                      <a:r>
                        <a:rPr lang="it-IT" sz="1200" dirty="0">
                          <a:solidFill>
                            <a:srgbClr val="000000"/>
                          </a:solidFill>
                          <a:effectLst/>
                        </a:rPr>
                        <a:t>   PRESENTAZIONE </a:t>
                      </a:r>
                      <a:r>
                        <a:rPr lang="it-IT" sz="1200" b="1" dirty="0">
                          <a:solidFill>
                            <a:srgbClr val="000000"/>
                          </a:solidFill>
                          <a:effectLst/>
                        </a:rPr>
                        <a:t>ATTESTAZIONE RINNOVO PERIODICO CONFORMITA’ ANTINCENDI</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marL="0" algn="ctr" defTabSz="914400" rtl="0" eaLnBrk="1" fontAlgn="ctr" latinLnBrk="0" hangingPunct="1"/>
                      <a:r>
                        <a:rPr lang="it-IT" sz="1600" b="1" kern="1200" dirty="0">
                          <a:solidFill>
                            <a:srgbClr val="FF0000"/>
                          </a:solidFill>
                          <a:effectLst>
                            <a:outerShdw blurRad="38100" dist="38100" dir="2700000" algn="tl">
                              <a:srgbClr val="000000">
                                <a:alpha val="43137"/>
                              </a:srgbClr>
                            </a:outerShdw>
                          </a:effectLst>
                          <a:latin typeface="+mn-lt"/>
                          <a:ea typeface="+mn-ea"/>
                          <a:cs typeface="+mn-cs"/>
                        </a:rPr>
                        <a:t>SANZIONATO </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3030748746"/>
                  </a:ext>
                </a:extLst>
              </a:tr>
            </a:tbl>
          </a:graphicData>
        </a:graphic>
      </p:graphicFrame>
      <p:sp>
        <p:nvSpPr>
          <p:cNvPr id="2" name="Rettangolo 1">
            <a:extLst>
              <a:ext uri="{FF2B5EF4-FFF2-40B4-BE49-F238E27FC236}">
                <a16:creationId xmlns:a16="http://schemas.microsoft.com/office/drawing/2014/main" id="{39BA0FBB-DA3E-47EB-ADCF-C29A737659D5}"/>
              </a:ext>
            </a:extLst>
          </p:cNvPr>
          <p:cNvSpPr/>
          <p:nvPr/>
        </p:nvSpPr>
        <p:spPr>
          <a:xfrm>
            <a:off x="949234" y="4772297"/>
            <a:ext cx="10302240" cy="146304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3845882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ometta di presentare la segnalazione certificata di inizio attività o la richiesta di rinnovo periodico della conformità antincendio è punito con </a:t>
            </a:r>
            <a:r>
              <a:rPr lang="it-IT" sz="2800" dirty="0">
                <a:highlight>
                  <a:srgbClr val="FF0000"/>
                </a:highlight>
              </a:rPr>
              <a:t>l'arresto sino ad un anno o con l'ammenda da 258 a 2.582 euro</a:t>
            </a:r>
            <a:r>
              <a:rPr lang="it-IT" sz="2800" dirty="0"/>
              <a:t>,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spTree>
    <p:extLst>
      <p:ext uri="{BB962C8B-B14F-4D97-AF65-F5344CB8AC3E}">
        <p14:creationId xmlns:p14="http://schemas.microsoft.com/office/powerpoint/2010/main" val="37832152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ometta di presentare la segnalazione certificata di inizio attività o la richiesta di rinnovo periodico della conformità antincendio è punito con </a:t>
            </a:r>
            <a:r>
              <a:rPr lang="it-IT" sz="2800" dirty="0">
                <a:highlight>
                  <a:srgbClr val="FF0000"/>
                </a:highlight>
              </a:rPr>
              <a:t>l'arresto sino ad un anno o con l'ammenda da 258 a 2.582 euro</a:t>
            </a:r>
            <a:r>
              <a:rPr lang="it-IT" sz="2800" dirty="0"/>
              <a:t>,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pic>
        <p:nvPicPr>
          <p:cNvPr id="6" name="Immagine 5">
            <a:extLst>
              <a:ext uri="{FF2B5EF4-FFF2-40B4-BE49-F238E27FC236}">
                <a16:creationId xmlns:a16="http://schemas.microsoft.com/office/drawing/2014/main" id="{FFE9F351-6B84-45D7-BA71-7DD8D57081AC}"/>
              </a:ext>
            </a:extLst>
          </p:cNvPr>
          <p:cNvPicPr>
            <a:picLocks noChangeAspect="1"/>
          </p:cNvPicPr>
          <p:nvPr/>
        </p:nvPicPr>
        <p:blipFill>
          <a:blip r:embed="rId3"/>
          <a:stretch>
            <a:fillRect/>
          </a:stretch>
        </p:blipFill>
        <p:spPr>
          <a:xfrm>
            <a:off x="3184739" y="1714351"/>
            <a:ext cx="6096528" cy="3429297"/>
          </a:xfrm>
          <a:prstGeom prst="rect">
            <a:avLst/>
          </a:prstGeom>
          <a:ln>
            <a:solidFill>
              <a:schemeClr val="tx1"/>
            </a:solidFill>
          </a:ln>
        </p:spPr>
      </p:pic>
    </p:spTree>
    <p:extLst>
      <p:ext uri="{BB962C8B-B14F-4D97-AF65-F5344CB8AC3E}">
        <p14:creationId xmlns:p14="http://schemas.microsoft.com/office/powerpoint/2010/main" val="166740382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ometta di presentare la segnalazione certificata di inizio attività o la richiesta di rinnovo periodico della conformità antincendio è punito con </a:t>
            </a:r>
            <a:r>
              <a:rPr lang="it-IT" sz="2800" dirty="0">
                <a:highlight>
                  <a:srgbClr val="FF0000"/>
                </a:highlight>
              </a:rPr>
              <a:t>l'arresto sino ad un anno o con l'ammenda da 258 a 2.582 euro</a:t>
            </a:r>
            <a:r>
              <a:rPr lang="it-IT" sz="2800" dirty="0"/>
              <a:t>,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pic>
        <p:nvPicPr>
          <p:cNvPr id="6" name="Immagine 5">
            <a:extLst>
              <a:ext uri="{FF2B5EF4-FFF2-40B4-BE49-F238E27FC236}">
                <a16:creationId xmlns:a16="http://schemas.microsoft.com/office/drawing/2014/main" id="{FFE9F351-6B84-45D7-BA71-7DD8D57081AC}"/>
              </a:ext>
            </a:extLst>
          </p:cNvPr>
          <p:cNvPicPr>
            <a:picLocks noChangeAspect="1"/>
          </p:cNvPicPr>
          <p:nvPr/>
        </p:nvPicPr>
        <p:blipFill>
          <a:blip r:embed="rId3"/>
          <a:stretch>
            <a:fillRect/>
          </a:stretch>
        </p:blipFill>
        <p:spPr>
          <a:xfrm>
            <a:off x="3184739" y="1714351"/>
            <a:ext cx="6096528" cy="3429297"/>
          </a:xfrm>
          <a:prstGeom prst="rect">
            <a:avLst/>
          </a:prstGeom>
          <a:ln>
            <a:solidFill>
              <a:schemeClr val="tx1"/>
            </a:solidFill>
          </a:ln>
        </p:spPr>
      </p:pic>
      <p:sp>
        <p:nvSpPr>
          <p:cNvPr id="2" name="CasellaDiTesto 1">
            <a:extLst>
              <a:ext uri="{FF2B5EF4-FFF2-40B4-BE49-F238E27FC236}">
                <a16:creationId xmlns:a16="http://schemas.microsoft.com/office/drawing/2014/main" id="{D44FE941-D539-4EB5-8C7D-713F90070150}"/>
              </a:ext>
            </a:extLst>
          </p:cNvPr>
          <p:cNvSpPr txBox="1"/>
          <p:nvPr/>
        </p:nvSpPr>
        <p:spPr>
          <a:xfrm>
            <a:off x="1393371" y="5419176"/>
            <a:ext cx="9518469" cy="1015663"/>
          </a:xfrm>
          <a:prstGeom prst="rect">
            <a:avLst/>
          </a:prstGeom>
          <a:solidFill>
            <a:srgbClr val="00B0F0"/>
          </a:solidFill>
        </p:spPr>
        <p:txBody>
          <a:bodyPr wrap="square" rtlCol="0">
            <a:spAutoFit/>
          </a:bodyPr>
          <a:lstStyle/>
          <a:p>
            <a:pPr algn="ctr"/>
            <a:r>
              <a:rPr lang="it-IT" sz="6000" dirty="0"/>
              <a:t>art. 162bis Codice Penale</a:t>
            </a:r>
          </a:p>
        </p:txBody>
      </p:sp>
    </p:spTree>
    <p:extLst>
      <p:ext uri="{BB962C8B-B14F-4D97-AF65-F5344CB8AC3E}">
        <p14:creationId xmlns:p14="http://schemas.microsoft.com/office/powerpoint/2010/main" val="186379635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id="{4A477EDC-E5BB-486D-BE5C-8BEA6D3C19C8}"/>
              </a:ext>
            </a:extLst>
          </p:cNvPr>
          <p:cNvSpPr txBox="1"/>
          <p:nvPr/>
        </p:nvSpPr>
        <p:spPr>
          <a:xfrm>
            <a:off x="759505" y="1044621"/>
            <a:ext cx="10996612" cy="5632311"/>
          </a:xfrm>
          <a:prstGeom prst="rect">
            <a:avLst/>
          </a:prstGeom>
          <a:noFill/>
          <a:ln>
            <a:noFill/>
          </a:ln>
        </p:spPr>
        <p:txBody>
          <a:bodyPr>
            <a:spAutoFit/>
          </a:bodyPr>
          <a:lstStyle/>
          <a:p>
            <a:pPr algn="ctr">
              <a:defRPr/>
            </a:pPr>
            <a:r>
              <a:rPr lang="it-IT" sz="2400" b="1" dirty="0">
                <a:solidFill>
                  <a:srgbClr val="FF0000"/>
                </a:solidFill>
                <a:effectLst>
                  <a:outerShdw blurRad="38100" dist="38100" dir="2700000" algn="tl">
                    <a:srgbClr val="000000">
                      <a:alpha val="43137"/>
                    </a:srgbClr>
                  </a:outerShdw>
                </a:effectLst>
                <a:latin typeface="+mn-lt"/>
              </a:rPr>
              <a:t>Codice Penale art. 162bis</a:t>
            </a:r>
            <a:r>
              <a:rPr lang="it-IT" b="1" dirty="0">
                <a:solidFill>
                  <a:srgbClr val="FF0000"/>
                </a:solidFill>
                <a:effectLst>
                  <a:outerShdw blurRad="38100" dist="38100" dir="2700000" algn="tl">
                    <a:srgbClr val="000000">
                      <a:alpha val="43137"/>
                    </a:srgbClr>
                  </a:outerShdw>
                </a:effectLst>
              </a:rPr>
              <a:t/>
            </a:r>
            <a:br>
              <a:rPr lang="it-IT" b="1" dirty="0">
                <a:solidFill>
                  <a:srgbClr val="FF0000"/>
                </a:solidFill>
                <a:effectLst>
                  <a:outerShdw blurRad="38100" dist="38100" dir="2700000" algn="tl">
                    <a:srgbClr val="000000">
                      <a:alpha val="43137"/>
                    </a:srgbClr>
                  </a:outerShdw>
                </a:effectLst>
              </a:rPr>
            </a:br>
            <a:r>
              <a:rPr lang="it-IT" b="1" u="sng" dirty="0">
                <a:solidFill>
                  <a:srgbClr val="FF0000"/>
                </a:solidFill>
                <a:effectLst>
                  <a:outerShdw blurRad="38100" dist="38100" dir="2700000" algn="tl">
                    <a:srgbClr val="000000">
                      <a:alpha val="43137"/>
                    </a:srgbClr>
                  </a:outerShdw>
                </a:effectLst>
              </a:rPr>
              <a:t>Oblazione nelle contravvenzioni punite con pene alternative</a:t>
            </a:r>
          </a:p>
          <a:p>
            <a:pPr algn="ctr">
              <a:defRPr/>
            </a:pPr>
            <a:endParaRPr lang="it-IT" dirty="0"/>
          </a:p>
          <a:p>
            <a:pPr marL="342900" indent="-342900" algn="just">
              <a:spcAft>
                <a:spcPts val="600"/>
              </a:spcAft>
              <a:buFont typeface="+mj-lt"/>
              <a:buAutoNum type="arabicPeriod"/>
              <a:defRPr/>
            </a:pPr>
            <a:r>
              <a:rPr lang="it-IT" dirty="0"/>
              <a:t>Nelle contravvenzioni per le quali la legge stabilisce la pena alternativa dell'arresto o dell'ammenda, il contravventore può essere ammesso a pagare, prima dell'apertura del dibattimento, ovvero prima del decreto di condanna, una somma corrispondente alla metà del massimo dell'ammenda stabilita dalla legge per la contravvenzione commessa, oltre le spese del procedimento.</a:t>
            </a:r>
          </a:p>
          <a:p>
            <a:pPr marL="342900" indent="-342900" algn="just">
              <a:spcAft>
                <a:spcPts val="600"/>
              </a:spcAft>
              <a:buFont typeface="+mj-lt"/>
              <a:buAutoNum type="arabicPeriod"/>
              <a:defRPr/>
            </a:pPr>
            <a:r>
              <a:rPr lang="it-IT" dirty="0"/>
              <a:t>Con la domanda di oblazione il contravventore deve depositare la somma corrispondente alla metà del massimo dell'ammenda.</a:t>
            </a:r>
          </a:p>
          <a:p>
            <a:pPr marL="342900" indent="-342900" algn="just">
              <a:spcAft>
                <a:spcPts val="600"/>
              </a:spcAft>
              <a:buFont typeface="+mj-lt"/>
              <a:buAutoNum type="arabicPeriod"/>
              <a:defRPr/>
            </a:pPr>
            <a:r>
              <a:rPr lang="it-IT" dirty="0"/>
              <a:t>L'oblazione non è ammessa quando ricorrono i casi previsti dal terzo capoverso dell'articolo 99 (recidiva), dall'articolo 104 (abitualità) o dall'articolo 105 (professionalità), né quando permangono conseguenze dannose o pericolose del reato eliminabili da parte del contravventore.</a:t>
            </a:r>
          </a:p>
          <a:p>
            <a:pPr marL="342900" indent="-342900" algn="just">
              <a:spcAft>
                <a:spcPts val="600"/>
              </a:spcAft>
              <a:buFont typeface="+mj-lt"/>
              <a:buAutoNum type="arabicPeriod"/>
              <a:defRPr/>
            </a:pPr>
            <a:r>
              <a:rPr lang="it-IT" dirty="0"/>
              <a:t>In ogni altro caso il giudice può respingere con ordinanza la domanda di oblazione, avuto riguardo alla gravità del fatto.</a:t>
            </a:r>
          </a:p>
          <a:p>
            <a:pPr marL="342900" indent="-342900" algn="just">
              <a:spcAft>
                <a:spcPts val="600"/>
              </a:spcAft>
              <a:buFont typeface="+mj-lt"/>
              <a:buAutoNum type="arabicPeriod"/>
              <a:defRPr/>
            </a:pPr>
            <a:r>
              <a:rPr lang="it-IT" dirty="0"/>
              <a:t>La domanda può essere riproposta sino all'inizio della discussione finale del dibattimento di primo grado.</a:t>
            </a:r>
          </a:p>
          <a:p>
            <a:pPr marL="342900" indent="-342900" algn="just">
              <a:spcAft>
                <a:spcPts val="600"/>
              </a:spcAft>
              <a:buFont typeface="+mj-lt"/>
              <a:buAutoNum type="arabicPeriod"/>
              <a:defRPr/>
            </a:pPr>
            <a:r>
              <a:rPr lang="it-IT" dirty="0"/>
              <a:t>Il pagamento delle somme indicate nella prima parte del presente articolo estingue il reato.</a:t>
            </a:r>
          </a:p>
          <a:p>
            <a:pPr marL="342900" indent="-342900" algn="just">
              <a:spcAft>
                <a:spcPts val="600"/>
              </a:spcAft>
              <a:buFont typeface="+mj-lt"/>
              <a:buAutoNum type="arabicPeriod"/>
              <a:defRPr/>
            </a:pPr>
            <a:r>
              <a:rPr lang="it-IT" dirty="0"/>
              <a:t>In caso di modifica dell'originaria imputazione, qualora per questa non fosse possibile l'oblazione, l'imputato è rimesso in termini per chiedere la medesima, sempre che sia consentita.</a:t>
            </a:r>
          </a:p>
        </p:txBody>
      </p:sp>
      <p:sp>
        <p:nvSpPr>
          <p:cNvPr id="6" name="Titolo 1">
            <a:extLst>
              <a:ext uri="{FF2B5EF4-FFF2-40B4-BE49-F238E27FC236}">
                <a16:creationId xmlns:a16="http://schemas.microsoft.com/office/drawing/2014/main" id="{174B395C-A522-4FEF-8A9D-D39ABBB87BA7}"/>
              </a:ext>
            </a:extLst>
          </p:cNvPr>
          <p:cNvSpPr txBox="1">
            <a:spLocks/>
          </p:cNvSpPr>
          <p:nvPr/>
        </p:nvSpPr>
        <p:spPr>
          <a:xfrm>
            <a:off x="1813158" y="320675"/>
            <a:ext cx="9089973" cy="5579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3600" b="1" dirty="0">
                <a:solidFill>
                  <a:schemeClr val="bg1">
                    <a:lumMod val="50000"/>
                  </a:schemeClr>
                </a:solidFill>
              </a:rPr>
              <a:t>Apparato Sanzionatorio</a:t>
            </a:r>
          </a:p>
          <a:p>
            <a:pPr algn="ctr"/>
            <a:r>
              <a:rPr lang="it-IT" sz="3600" b="1" i="1" dirty="0"/>
              <a:t>Estinzione del reato</a:t>
            </a:r>
          </a:p>
        </p:txBody>
      </p:sp>
      <p:pic>
        <p:nvPicPr>
          <p:cNvPr id="7" name="Immagine 6">
            <a:extLst>
              <a:ext uri="{FF2B5EF4-FFF2-40B4-BE49-F238E27FC236}">
                <a16:creationId xmlns:a16="http://schemas.microsoft.com/office/drawing/2014/main" id="{2A596126-CB69-4912-8C96-898B9B930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88870" cy="1281669"/>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id="{4A477EDC-E5BB-486D-BE5C-8BEA6D3C19C8}"/>
              </a:ext>
            </a:extLst>
          </p:cNvPr>
          <p:cNvSpPr txBox="1"/>
          <p:nvPr/>
        </p:nvSpPr>
        <p:spPr>
          <a:xfrm>
            <a:off x="759505" y="1044621"/>
            <a:ext cx="10996612" cy="5632311"/>
          </a:xfrm>
          <a:prstGeom prst="rect">
            <a:avLst/>
          </a:prstGeom>
          <a:noFill/>
          <a:ln>
            <a:noFill/>
          </a:ln>
        </p:spPr>
        <p:txBody>
          <a:bodyPr>
            <a:spAutoFit/>
          </a:bodyPr>
          <a:lstStyle/>
          <a:p>
            <a:pPr algn="ctr">
              <a:defRPr/>
            </a:pPr>
            <a:r>
              <a:rPr lang="it-IT" sz="2400" b="1" dirty="0">
                <a:solidFill>
                  <a:srgbClr val="FF0000"/>
                </a:solidFill>
                <a:effectLst>
                  <a:outerShdw blurRad="38100" dist="38100" dir="2700000" algn="tl">
                    <a:srgbClr val="000000">
                      <a:alpha val="43137"/>
                    </a:srgbClr>
                  </a:outerShdw>
                </a:effectLst>
                <a:latin typeface="+mn-lt"/>
              </a:rPr>
              <a:t>Codice Penale art. 162bis</a:t>
            </a:r>
            <a:r>
              <a:rPr lang="it-IT" b="1" dirty="0">
                <a:solidFill>
                  <a:srgbClr val="FF0000"/>
                </a:solidFill>
                <a:effectLst>
                  <a:outerShdw blurRad="38100" dist="38100" dir="2700000" algn="tl">
                    <a:srgbClr val="000000">
                      <a:alpha val="43137"/>
                    </a:srgbClr>
                  </a:outerShdw>
                </a:effectLst>
              </a:rPr>
              <a:t/>
            </a:r>
            <a:br>
              <a:rPr lang="it-IT" b="1" dirty="0">
                <a:solidFill>
                  <a:srgbClr val="FF0000"/>
                </a:solidFill>
                <a:effectLst>
                  <a:outerShdw blurRad="38100" dist="38100" dir="2700000" algn="tl">
                    <a:srgbClr val="000000">
                      <a:alpha val="43137"/>
                    </a:srgbClr>
                  </a:outerShdw>
                </a:effectLst>
              </a:rPr>
            </a:br>
            <a:r>
              <a:rPr lang="it-IT" b="1" u="sng" dirty="0">
                <a:solidFill>
                  <a:srgbClr val="FF0000"/>
                </a:solidFill>
                <a:effectLst>
                  <a:outerShdw blurRad="38100" dist="38100" dir="2700000" algn="tl">
                    <a:srgbClr val="000000">
                      <a:alpha val="43137"/>
                    </a:srgbClr>
                  </a:outerShdw>
                </a:effectLst>
              </a:rPr>
              <a:t>Oblazione nelle contravvenzioni punite con pene alternative</a:t>
            </a:r>
          </a:p>
          <a:p>
            <a:pPr algn="ctr">
              <a:defRPr/>
            </a:pPr>
            <a:endParaRPr lang="it-IT" dirty="0"/>
          </a:p>
          <a:p>
            <a:pPr marL="342900" indent="-342900" algn="just">
              <a:spcAft>
                <a:spcPts val="600"/>
              </a:spcAft>
              <a:buFont typeface="+mj-lt"/>
              <a:buAutoNum type="arabicPeriod"/>
              <a:defRPr/>
            </a:pPr>
            <a:r>
              <a:rPr lang="it-IT" dirty="0"/>
              <a:t>Nelle contravvenzioni per le quali la legge stabilisce la pena alternativa dell'arresto o dell'ammenda, il contravventore </a:t>
            </a:r>
            <a:r>
              <a:rPr lang="it-IT" dirty="0">
                <a:highlight>
                  <a:srgbClr val="FF0000"/>
                </a:highlight>
              </a:rPr>
              <a:t>può essere ammesso a pagare</a:t>
            </a:r>
            <a:r>
              <a:rPr lang="it-IT" dirty="0"/>
              <a:t>, prima dell'apertura del dibattimento, ovvero prima del decreto di condanna, una </a:t>
            </a:r>
            <a:r>
              <a:rPr lang="it-IT" dirty="0">
                <a:highlight>
                  <a:srgbClr val="FF0000"/>
                </a:highlight>
              </a:rPr>
              <a:t>somma corrispondente alla metà del massimo dell'ammenda </a:t>
            </a:r>
            <a:r>
              <a:rPr lang="it-IT" dirty="0"/>
              <a:t>stabilita dalla legge per la contravvenzione commessa, oltre le spese del procedimento.</a:t>
            </a:r>
          </a:p>
          <a:p>
            <a:pPr marL="342900" indent="-342900" algn="just">
              <a:spcAft>
                <a:spcPts val="600"/>
              </a:spcAft>
              <a:buFont typeface="+mj-lt"/>
              <a:buAutoNum type="arabicPeriod"/>
              <a:defRPr/>
            </a:pPr>
            <a:r>
              <a:rPr lang="it-IT" dirty="0"/>
              <a:t>Con </a:t>
            </a:r>
            <a:r>
              <a:rPr lang="it-IT" dirty="0">
                <a:highlight>
                  <a:srgbClr val="FF0000"/>
                </a:highlight>
              </a:rPr>
              <a:t>la domanda di oblazione il contravventore deve depositare la somma corrispondente alla metà del massimo </a:t>
            </a:r>
            <a:r>
              <a:rPr lang="it-IT" dirty="0"/>
              <a:t>dell'ammenda.</a:t>
            </a:r>
          </a:p>
          <a:p>
            <a:pPr marL="342900" indent="-342900" algn="just">
              <a:spcAft>
                <a:spcPts val="600"/>
              </a:spcAft>
              <a:buFont typeface="+mj-lt"/>
              <a:buAutoNum type="arabicPeriod"/>
              <a:defRPr/>
            </a:pPr>
            <a:r>
              <a:rPr lang="it-IT" dirty="0"/>
              <a:t>L'oblazione non è ammessa quando ricorrono i casi previsti dal terzo capoverso dell'articolo 99 (recidiva), dall'articolo 104 (abitualità) o dall'articolo 105 (professionalità), né quando permangono conseguenze dannose o pericolose del reato eliminabili da parte del contravventore.</a:t>
            </a:r>
          </a:p>
          <a:p>
            <a:pPr marL="342900" indent="-342900" algn="just">
              <a:spcAft>
                <a:spcPts val="600"/>
              </a:spcAft>
              <a:buFont typeface="+mj-lt"/>
              <a:buAutoNum type="arabicPeriod"/>
              <a:defRPr/>
            </a:pPr>
            <a:r>
              <a:rPr lang="it-IT" dirty="0"/>
              <a:t>In ogni altro caso il giudice può respingere con ordinanza la domanda di oblazione, avuto riguardo alla gravità del fatto.</a:t>
            </a:r>
          </a:p>
          <a:p>
            <a:pPr marL="342900" indent="-342900" algn="just">
              <a:spcAft>
                <a:spcPts val="600"/>
              </a:spcAft>
              <a:buFont typeface="+mj-lt"/>
              <a:buAutoNum type="arabicPeriod"/>
              <a:defRPr/>
            </a:pPr>
            <a:r>
              <a:rPr lang="it-IT" dirty="0"/>
              <a:t>La domanda può essere riproposta sino all'inizio della discussione finale del dibattimento di primo grado.</a:t>
            </a:r>
          </a:p>
          <a:p>
            <a:pPr marL="342900" indent="-342900" algn="just">
              <a:spcAft>
                <a:spcPts val="600"/>
              </a:spcAft>
              <a:buFont typeface="+mj-lt"/>
              <a:buAutoNum type="arabicPeriod"/>
              <a:defRPr/>
            </a:pPr>
            <a:r>
              <a:rPr lang="it-IT" dirty="0"/>
              <a:t>Il pagamento delle somme indicate nella prima parte del presente articolo estingue il reato.</a:t>
            </a:r>
          </a:p>
          <a:p>
            <a:pPr marL="342900" indent="-342900" algn="just">
              <a:spcAft>
                <a:spcPts val="600"/>
              </a:spcAft>
              <a:buFont typeface="+mj-lt"/>
              <a:buAutoNum type="arabicPeriod"/>
              <a:defRPr/>
            </a:pPr>
            <a:r>
              <a:rPr lang="it-IT" dirty="0"/>
              <a:t>In caso di modifica dell'originaria imputazione, qualora per questa non fosse possibile l'oblazione, l'imputato è rimesso in termini per chiedere la medesima, sempre che sia consentita.</a:t>
            </a:r>
          </a:p>
        </p:txBody>
      </p:sp>
      <p:sp>
        <p:nvSpPr>
          <p:cNvPr id="6" name="Titolo 1">
            <a:extLst>
              <a:ext uri="{FF2B5EF4-FFF2-40B4-BE49-F238E27FC236}">
                <a16:creationId xmlns:a16="http://schemas.microsoft.com/office/drawing/2014/main" id="{174B395C-A522-4FEF-8A9D-D39ABBB87BA7}"/>
              </a:ext>
            </a:extLst>
          </p:cNvPr>
          <p:cNvSpPr txBox="1">
            <a:spLocks/>
          </p:cNvSpPr>
          <p:nvPr/>
        </p:nvSpPr>
        <p:spPr>
          <a:xfrm>
            <a:off x="1813158" y="320675"/>
            <a:ext cx="9089973" cy="5579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3600" b="1" dirty="0">
                <a:solidFill>
                  <a:schemeClr val="bg1">
                    <a:lumMod val="50000"/>
                  </a:schemeClr>
                </a:solidFill>
              </a:rPr>
              <a:t>Apparato Sanzionatorio</a:t>
            </a:r>
          </a:p>
          <a:p>
            <a:pPr algn="ctr"/>
            <a:r>
              <a:rPr lang="it-IT" sz="3600" b="1" i="1" dirty="0"/>
              <a:t>Estinzione del reato</a:t>
            </a:r>
          </a:p>
        </p:txBody>
      </p:sp>
      <p:pic>
        <p:nvPicPr>
          <p:cNvPr id="7" name="Immagine 6">
            <a:extLst>
              <a:ext uri="{FF2B5EF4-FFF2-40B4-BE49-F238E27FC236}">
                <a16:creationId xmlns:a16="http://schemas.microsoft.com/office/drawing/2014/main" id="{2A596126-CB69-4912-8C96-898B9B930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88870" cy="1281669"/>
          </a:xfrm>
          <a:prstGeom prst="rect">
            <a:avLst/>
          </a:prstGeom>
        </p:spPr>
      </p:pic>
    </p:spTree>
    <p:extLst>
      <p:ext uri="{BB962C8B-B14F-4D97-AF65-F5344CB8AC3E}">
        <p14:creationId xmlns:p14="http://schemas.microsoft.com/office/powerpoint/2010/main" val="142599215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id="{4A477EDC-E5BB-486D-BE5C-8BEA6D3C19C8}"/>
              </a:ext>
            </a:extLst>
          </p:cNvPr>
          <p:cNvSpPr txBox="1"/>
          <p:nvPr/>
        </p:nvSpPr>
        <p:spPr>
          <a:xfrm>
            <a:off x="759505" y="1044621"/>
            <a:ext cx="10996612" cy="5632311"/>
          </a:xfrm>
          <a:prstGeom prst="rect">
            <a:avLst/>
          </a:prstGeom>
          <a:noFill/>
          <a:ln>
            <a:noFill/>
          </a:ln>
        </p:spPr>
        <p:txBody>
          <a:bodyPr>
            <a:spAutoFit/>
          </a:bodyPr>
          <a:lstStyle/>
          <a:p>
            <a:pPr algn="ctr">
              <a:defRPr/>
            </a:pPr>
            <a:r>
              <a:rPr lang="it-IT" sz="2400" b="1" dirty="0">
                <a:solidFill>
                  <a:srgbClr val="FF0000"/>
                </a:solidFill>
                <a:effectLst>
                  <a:outerShdw blurRad="38100" dist="38100" dir="2700000" algn="tl">
                    <a:srgbClr val="000000">
                      <a:alpha val="43137"/>
                    </a:srgbClr>
                  </a:outerShdw>
                </a:effectLst>
                <a:latin typeface="+mn-lt"/>
              </a:rPr>
              <a:t>Codice Penale art. 162bis</a:t>
            </a:r>
            <a:r>
              <a:rPr lang="it-IT" b="1" dirty="0">
                <a:solidFill>
                  <a:srgbClr val="FF0000"/>
                </a:solidFill>
                <a:effectLst>
                  <a:outerShdw blurRad="38100" dist="38100" dir="2700000" algn="tl">
                    <a:srgbClr val="000000">
                      <a:alpha val="43137"/>
                    </a:srgbClr>
                  </a:outerShdw>
                </a:effectLst>
              </a:rPr>
              <a:t/>
            </a:r>
            <a:br>
              <a:rPr lang="it-IT" b="1" dirty="0">
                <a:solidFill>
                  <a:srgbClr val="FF0000"/>
                </a:solidFill>
                <a:effectLst>
                  <a:outerShdw blurRad="38100" dist="38100" dir="2700000" algn="tl">
                    <a:srgbClr val="000000">
                      <a:alpha val="43137"/>
                    </a:srgbClr>
                  </a:outerShdw>
                </a:effectLst>
              </a:rPr>
            </a:br>
            <a:r>
              <a:rPr lang="it-IT" b="1" u="sng" dirty="0">
                <a:solidFill>
                  <a:srgbClr val="FF0000"/>
                </a:solidFill>
                <a:effectLst>
                  <a:outerShdw blurRad="38100" dist="38100" dir="2700000" algn="tl">
                    <a:srgbClr val="000000">
                      <a:alpha val="43137"/>
                    </a:srgbClr>
                  </a:outerShdw>
                </a:effectLst>
              </a:rPr>
              <a:t>Oblazione nelle contravvenzioni punite con pene alternative</a:t>
            </a:r>
          </a:p>
          <a:p>
            <a:pPr algn="ctr">
              <a:defRPr/>
            </a:pPr>
            <a:endParaRPr lang="it-IT" dirty="0"/>
          </a:p>
          <a:p>
            <a:pPr marL="342900" indent="-342900" algn="just">
              <a:spcAft>
                <a:spcPts val="600"/>
              </a:spcAft>
              <a:buFont typeface="+mj-lt"/>
              <a:buAutoNum type="arabicPeriod"/>
              <a:defRPr/>
            </a:pPr>
            <a:r>
              <a:rPr lang="it-IT" dirty="0"/>
              <a:t>Nelle contravvenzioni per le quali la legge stabilisce la pena alternativa dell'arresto o dell'ammenda, il contravventore </a:t>
            </a:r>
            <a:r>
              <a:rPr lang="it-IT" dirty="0">
                <a:highlight>
                  <a:srgbClr val="FF0000"/>
                </a:highlight>
              </a:rPr>
              <a:t>può essere ammesso a pagare</a:t>
            </a:r>
            <a:r>
              <a:rPr lang="it-IT" dirty="0"/>
              <a:t>, prima dell'apertura del dibattimento, ovvero prima del decreto di condanna, una </a:t>
            </a:r>
            <a:r>
              <a:rPr lang="it-IT" dirty="0">
                <a:highlight>
                  <a:srgbClr val="FF0000"/>
                </a:highlight>
              </a:rPr>
              <a:t>somma corrispondente alla metà del massimo dell'ammenda </a:t>
            </a:r>
            <a:r>
              <a:rPr lang="it-IT" dirty="0"/>
              <a:t>stabilita dalla legge per la contravvenzione commessa, oltre le spese del procedimento.</a:t>
            </a:r>
          </a:p>
          <a:p>
            <a:pPr marL="342900" indent="-342900" algn="just">
              <a:spcAft>
                <a:spcPts val="600"/>
              </a:spcAft>
              <a:buFont typeface="+mj-lt"/>
              <a:buAutoNum type="arabicPeriod"/>
              <a:defRPr/>
            </a:pPr>
            <a:r>
              <a:rPr lang="it-IT" dirty="0"/>
              <a:t>Con </a:t>
            </a:r>
            <a:r>
              <a:rPr lang="it-IT" dirty="0">
                <a:highlight>
                  <a:srgbClr val="FF0000"/>
                </a:highlight>
              </a:rPr>
              <a:t>la domanda di oblazione il contravventore deve depositare la somma corrispondente alla metà del massimo </a:t>
            </a:r>
            <a:r>
              <a:rPr lang="it-IT" dirty="0"/>
              <a:t>dell'ammenda.</a:t>
            </a:r>
          </a:p>
          <a:p>
            <a:pPr marL="342900" indent="-342900" algn="just">
              <a:spcAft>
                <a:spcPts val="600"/>
              </a:spcAft>
              <a:buFont typeface="+mj-lt"/>
              <a:buAutoNum type="arabicPeriod"/>
              <a:defRPr/>
            </a:pPr>
            <a:r>
              <a:rPr lang="it-IT" dirty="0"/>
              <a:t>L'oblazione non è ammessa quando ricorrono i casi previsti dal terzo capoverso dell'articolo 99 (recidiva), dall'articolo 104 (abitualità) o dall'articolo 105 (professionalità), né quando permangono conseguenze dannose o pericolose del reato eliminabili da parte del contravventore.</a:t>
            </a:r>
          </a:p>
          <a:p>
            <a:pPr marL="342900" indent="-342900" algn="just">
              <a:spcAft>
                <a:spcPts val="600"/>
              </a:spcAft>
              <a:buFont typeface="+mj-lt"/>
              <a:buAutoNum type="arabicPeriod"/>
              <a:defRPr/>
            </a:pPr>
            <a:r>
              <a:rPr lang="it-IT" dirty="0"/>
              <a:t>In ogni altro caso il giudice può respingere con ordinanza la domanda di oblazione, avuto riguardo alla gravità del fatto.</a:t>
            </a:r>
          </a:p>
          <a:p>
            <a:pPr marL="342900" indent="-342900" algn="just">
              <a:spcAft>
                <a:spcPts val="600"/>
              </a:spcAft>
              <a:buFont typeface="+mj-lt"/>
              <a:buAutoNum type="arabicPeriod"/>
              <a:defRPr/>
            </a:pPr>
            <a:r>
              <a:rPr lang="it-IT" dirty="0"/>
              <a:t>La domanda può essere riproposta sino all'inizio della discussione finale del dibattimento di primo grado.</a:t>
            </a:r>
          </a:p>
          <a:p>
            <a:pPr marL="342900" indent="-342900" algn="just">
              <a:spcAft>
                <a:spcPts val="600"/>
              </a:spcAft>
              <a:buFont typeface="+mj-lt"/>
              <a:buAutoNum type="arabicPeriod"/>
              <a:defRPr/>
            </a:pPr>
            <a:r>
              <a:rPr lang="it-IT" dirty="0"/>
              <a:t>Il pagamento delle somme indicate nella prima parte del presente articolo estingue il reato.</a:t>
            </a:r>
          </a:p>
          <a:p>
            <a:pPr marL="342900" indent="-342900" algn="just">
              <a:spcAft>
                <a:spcPts val="600"/>
              </a:spcAft>
              <a:buFont typeface="+mj-lt"/>
              <a:buAutoNum type="arabicPeriod"/>
              <a:defRPr/>
            </a:pPr>
            <a:r>
              <a:rPr lang="it-IT" dirty="0"/>
              <a:t>In caso di modifica dell'originaria imputazione, qualora per questa non fosse possibile l'oblazione, l'imputato è rimesso in termini per chiedere la medesima, sempre che sia consentita.</a:t>
            </a:r>
          </a:p>
        </p:txBody>
      </p:sp>
      <p:sp>
        <p:nvSpPr>
          <p:cNvPr id="6" name="Titolo 1">
            <a:extLst>
              <a:ext uri="{FF2B5EF4-FFF2-40B4-BE49-F238E27FC236}">
                <a16:creationId xmlns:a16="http://schemas.microsoft.com/office/drawing/2014/main" id="{174B395C-A522-4FEF-8A9D-D39ABBB87BA7}"/>
              </a:ext>
            </a:extLst>
          </p:cNvPr>
          <p:cNvSpPr txBox="1">
            <a:spLocks/>
          </p:cNvSpPr>
          <p:nvPr/>
        </p:nvSpPr>
        <p:spPr>
          <a:xfrm>
            <a:off x="1813158" y="320675"/>
            <a:ext cx="9089973" cy="5579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3600" b="1" dirty="0">
                <a:solidFill>
                  <a:schemeClr val="bg1">
                    <a:lumMod val="50000"/>
                  </a:schemeClr>
                </a:solidFill>
              </a:rPr>
              <a:t>Apparato Sanzionatorio</a:t>
            </a:r>
          </a:p>
          <a:p>
            <a:pPr algn="ctr"/>
            <a:r>
              <a:rPr lang="it-IT" sz="3600" b="1" i="1" dirty="0"/>
              <a:t>Estinzione del reato</a:t>
            </a:r>
          </a:p>
        </p:txBody>
      </p:sp>
      <p:pic>
        <p:nvPicPr>
          <p:cNvPr id="7" name="Immagine 6">
            <a:extLst>
              <a:ext uri="{FF2B5EF4-FFF2-40B4-BE49-F238E27FC236}">
                <a16:creationId xmlns:a16="http://schemas.microsoft.com/office/drawing/2014/main" id="{2A596126-CB69-4912-8C96-898B9B930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88870" cy="1281669"/>
          </a:xfrm>
          <a:prstGeom prst="rect">
            <a:avLst/>
          </a:prstGeom>
        </p:spPr>
      </p:pic>
      <p:sp>
        <p:nvSpPr>
          <p:cNvPr id="2" name="CasellaDiTesto 1">
            <a:extLst>
              <a:ext uri="{FF2B5EF4-FFF2-40B4-BE49-F238E27FC236}">
                <a16:creationId xmlns:a16="http://schemas.microsoft.com/office/drawing/2014/main" id="{FC3000EE-527F-41C9-B50B-AB806911AFAF}"/>
              </a:ext>
            </a:extLst>
          </p:cNvPr>
          <p:cNvSpPr txBox="1"/>
          <p:nvPr/>
        </p:nvSpPr>
        <p:spPr>
          <a:xfrm>
            <a:off x="4133104" y="3961580"/>
            <a:ext cx="4450080" cy="2031325"/>
          </a:xfrm>
          <a:prstGeom prst="rect">
            <a:avLst/>
          </a:prstGeom>
          <a:solidFill>
            <a:schemeClr val="bg1"/>
          </a:solidFill>
          <a:ln w="76200">
            <a:solidFill>
              <a:srgbClr val="00B0F0"/>
            </a:solidFill>
          </a:ln>
        </p:spPr>
        <p:txBody>
          <a:bodyPr wrap="square" rtlCol="0">
            <a:spAutoFit/>
          </a:bodyPr>
          <a:lstStyle/>
          <a:p>
            <a:pPr algn="ctr"/>
            <a:r>
              <a:rPr lang="it-IT" b="1" dirty="0"/>
              <a:t>Art. 162bis C.P.</a:t>
            </a:r>
          </a:p>
          <a:p>
            <a:pPr algn="ctr"/>
            <a:r>
              <a:rPr lang="it-IT" b="1" dirty="0"/>
              <a:t>CON ADEGUAMENTI SANZIONI</a:t>
            </a:r>
          </a:p>
          <a:p>
            <a:endParaRPr lang="it-IT" b="1" dirty="0"/>
          </a:p>
          <a:p>
            <a:r>
              <a:rPr lang="it-IT" b="1" dirty="0"/>
              <a:t>massimo ammenda  2.883,64 €</a:t>
            </a:r>
          </a:p>
          <a:p>
            <a:endParaRPr lang="it-IT" b="1" dirty="0"/>
          </a:p>
          <a:p>
            <a:r>
              <a:rPr lang="it-IT" b="1" dirty="0"/>
              <a:t>meta                            1.441,82 €</a:t>
            </a:r>
          </a:p>
          <a:p>
            <a:endParaRPr lang="it-IT" b="1" dirty="0"/>
          </a:p>
        </p:txBody>
      </p:sp>
    </p:spTree>
    <p:extLst>
      <p:ext uri="{BB962C8B-B14F-4D97-AF65-F5344CB8AC3E}">
        <p14:creationId xmlns:p14="http://schemas.microsoft.com/office/powerpoint/2010/main" val="117571660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id="{4A477EDC-E5BB-486D-BE5C-8BEA6D3C19C8}"/>
              </a:ext>
            </a:extLst>
          </p:cNvPr>
          <p:cNvSpPr txBox="1"/>
          <p:nvPr/>
        </p:nvSpPr>
        <p:spPr>
          <a:xfrm>
            <a:off x="759505" y="1044621"/>
            <a:ext cx="10996612" cy="5632311"/>
          </a:xfrm>
          <a:prstGeom prst="rect">
            <a:avLst/>
          </a:prstGeom>
          <a:noFill/>
          <a:ln>
            <a:noFill/>
          </a:ln>
        </p:spPr>
        <p:txBody>
          <a:bodyPr>
            <a:spAutoFit/>
          </a:bodyPr>
          <a:lstStyle/>
          <a:p>
            <a:pPr algn="ctr">
              <a:defRPr/>
            </a:pPr>
            <a:r>
              <a:rPr lang="it-IT" sz="2400" b="1" dirty="0">
                <a:solidFill>
                  <a:srgbClr val="FF0000"/>
                </a:solidFill>
                <a:effectLst>
                  <a:outerShdw blurRad="38100" dist="38100" dir="2700000" algn="tl">
                    <a:srgbClr val="000000">
                      <a:alpha val="43137"/>
                    </a:srgbClr>
                  </a:outerShdw>
                </a:effectLst>
                <a:latin typeface="+mn-lt"/>
              </a:rPr>
              <a:t>Codice Penale art. 162bis</a:t>
            </a:r>
            <a:r>
              <a:rPr lang="it-IT" b="1" dirty="0">
                <a:solidFill>
                  <a:srgbClr val="FF0000"/>
                </a:solidFill>
                <a:effectLst>
                  <a:outerShdw blurRad="38100" dist="38100" dir="2700000" algn="tl">
                    <a:srgbClr val="000000">
                      <a:alpha val="43137"/>
                    </a:srgbClr>
                  </a:outerShdw>
                </a:effectLst>
              </a:rPr>
              <a:t/>
            </a:r>
            <a:br>
              <a:rPr lang="it-IT" b="1" dirty="0">
                <a:solidFill>
                  <a:srgbClr val="FF0000"/>
                </a:solidFill>
                <a:effectLst>
                  <a:outerShdw blurRad="38100" dist="38100" dir="2700000" algn="tl">
                    <a:srgbClr val="000000">
                      <a:alpha val="43137"/>
                    </a:srgbClr>
                  </a:outerShdw>
                </a:effectLst>
              </a:rPr>
            </a:br>
            <a:r>
              <a:rPr lang="it-IT" b="1" u="sng" dirty="0">
                <a:solidFill>
                  <a:srgbClr val="FF0000"/>
                </a:solidFill>
                <a:effectLst>
                  <a:outerShdw blurRad="38100" dist="38100" dir="2700000" algn="tl">
                    <a:srgbClr val="000000">
                      <a:alpha val="43137"/>
                    </a:srgbClr>
                  </a:outerShdw>
                </a:effectLst>
              </a:rPr>
              <a:t>Oblazione nelle contravvenzioni punite con pene alternative</a:t>
            </a:r>
          </a:p>
          <a:p>
            <a:pPr algn="ctr">
              <a:defRPr/>
            </a:pPr>
            <a:endParaRPr lang="it-IT" dirty="0"/>
          </a:p>
          <a:p>
            <a:pPr marL="342900" indent="-342900" algn="just">
              <a:spcAft>
                <a:spcPts val="600"/>
              </a:spcAft>
              <a:buFont typeface="+mj-lt"/>
              <a:buAutoNum type="arabicPeriod"/>
              <a:defRPr/>
            </a:pPr>
            <a:r>
              <a:rPr lang="it-IT" dirty="0"/>
              <a:t>Nelle contravvenzioni per le quali la legge stabilisce la pena alternativa dell'arresto o dell'ammenda, il contravventore può essere ammesso a pagare, prima dell'apertura del dibattimento, ovvero prima del decreto di condanna, una somma corrispondente alla metà del massimo dell'ammenda stabilita dalla legge per la contravvenzione commessa, oltre le spese del procedimento.</a:t>
            </a:r>
          </a:p>
          <a:p>
            <a:pPr marL="342900" indent="-342900" algn="just">
              <a:spcAft>
                <a:spcPts val="600"/>
              </a:spcAft>
              <a:buFont typeface="+mj-lt"/>
              <a:buAutoNum type="arabicPeriod"/>
              <a:defRPr/>
            </a:pPr>
            <a:r>
              <a:rPr lang="it-IT" dirty="0"/>
              <a:t>Con la domanda di oblazione il contravventore deve depositare la somma corrispondente alla metà del massimo dell'ammenda.</a:t>
            </a:r>
          </a:p>
          <a:p>
            <a:pPr marL="342900" indent="-342900" algn="just">
              <a:spcAft>
                <a:spcPts val="600"/>
              </a:spcAft>
              <a:buFont typeface="+mj-lt"/>
              <a:buAutoNum type="arabicPeriod"/>
              <a:defRPr/>
            </a:pPr>
            <a:r>
              <a:rPr lang="it-IT" dirty="0"/>
              <a:t>L'oblazione non è ammessa quando ricorrono i casi previsti dal terzo capoverso </a:t>
            </a:r>
            <a:r>
              <a:rPr lang="it-IT" dirty="0">
                <a:highlight>
                  <a:srgbClr val="FF0000"/>
                </a:highlight>
              </a:rPr>
              <a:t>dell'articolo 99 </a:t>
            </a:r>
            <a:r>
              <a:rPr lang="it-IT" i="1" dirty="0">
                <a:highlight>
                  <a:srgbClr val="FF0000"/>
                </a:highlight>
              </a:rPr>
              <a:t>(recidiva), </a:t>
            </a:r>
            <a:r>
              <a:rPr lang="it-IT" dirty="0">
                <a:highlight>
                  <a:srgbClr val="FF0000"/>
                </a:highlight>
              </a:rPr>
              <a:t>dall'articolo 104 </a:t>
            </a:r>
            <a:r>
              <a:rPr lang="it-IT" i="1" dirty="0">
                <a:highlight>
                  <a:srgbClr val="FF0000"/>
                </a:highlight>
              </a:rPr>
              <a:t>(abitualità) </a:t>
            </a:r>
            <a:r>
              <a:rPr lang="it-IT" dirty="0">
                <a:highlight>
                  <a:srgbClr val="FF0000"/>
                </a:highlight>
              </a:rPr>
              <a:t>o dall'articolo 105 </a:t>
            </a:r>
            <a:r>
              <a:rPr lang="it-IT" i="1" dirty="0">
                <a:highlight>
                  <a:srgbClr val="FF0000"/>
                </a:highlight>
              </a:rPr>
              <a:t>(delinquente professionale</a:t>
            </a:r>
            <a:r>
              <a:rPr lang="it-IT" dirty="0">
                <a:highlight>
                  <a:srgbClr val="FF0000"/>
                </a:highlight>
              </a:rPr>
              <a:t>), </a:t>
            </a:r>
            <a:r>
              <a:rPr lang="it-IT" dirty="0"/>
              <a:t>né quando permangono conseguenze dannose o pericolose del reato eliminabili da parte del contravventore.</a:t>
            </a:r>
          </a:p>
          <a:p>
            <a:pPr marL="342900" indent="-342900" algn="just">
              <a:spcAft>
                <a:spcPts val="600"/>
              </a:spcAft>
              <a:buFont typeface="+mj-lt"/>
              <a:buAutoNum type="arabicPeriod"/>
              <a:defRPr/>
            </a:pPr>
            <a:r>
              <a:rPr lang="it-IT" dirty="0"/>
              <a:t>In ogni altro caso il giudice può respingere con ordinanza la domanda di oblazione, avuto riguardo alla gravità del fatto.</a:t>
            </a:r>
          </a:p>
          <a:p>
            <a:pPr marL="342900" indent="-342900" algn="just">
              <a:spcAft>
                <a:spcPts val="600"/>
              </a:spcAft>
              <a:buFont typeface="+mj-lt"/>
              <a:buAutoNum type="arabicPeriod"/>
              <a:defRPr/>
            </a:pPr>
            <a:r>
              <a:rPr lang="it-IT" dirty="0"/>
              <a:t>La domanda può essere riproposta sino all'inizio della discussione finale del dibattimento di primo grado.</a:t>
            </a:r>
          </a:p>
          <a:p>
            <a:pPr marL="342900" indent="-342900" algn="just">
              <a:spcAft>
                <a:spcPts val="600"/>
              </a:spcAft>
              <a:buFont typeface="+mj-lt"/>
              <a:buAutoNum type="arabicPeriod"/>
              <a:defRPr/>
            </a:pPr>
            <a:r>
              <a:rPr lang="it-IT" dirty="0"/>
              <a:t>Il pagamento delle somme indicate nella prima parte del presente articolo estingue il reato.</a:t>
            </a:r>
          </a:p>
          <a:p>
            <a:pPr marL="342900" indent="-342900" algn="just">
              <a:spcAft>
                <a:spcPts val="600"/>
              </a:spcAft>
              <a:buFont typeface="+mj-lt"/>
              <a:buAutoNum type="arabicPeriod"/>
              <a:defRPr/>
            </a:pPr>
            <a:r>
              <a:rPr lang="it-IT" dirty="0"/>
              <a:t>In caso di modifica dell'originaria imputazione, qualora per questa non fosse possibile l'oblazione, l'imputato è rimesso in termini per chiedere la medesima, sempre che sia consentita.</a:t>
            </a:r>
          </a:p>
        </p:txBody>
      </p:sp>
      <p:sp>
        <p:nvSpPr>
          <p:cNvPr id="6" name="Titolo 1">
            <a:extLst>
              <a:ext uri="{FF2B5EF4-FFF2-40B4-BE49-F238E27FC236}">
                <a16:creationId xmlns:a16="http://schemas.microsoft.com/office/drawing/2014/main" id="{174B395C-A522-4FEF-8A9D-D39ABBB87BA7}"/>
              </a:ext>
            </a:extLst>
          </p:cNvPr>
          <p:cNvSpPr txBox="1">
            <a:spLocks/>
          </p:cNvSpPr>
          <p:nvPr/>
        </p:nvSpPr>
        <p:spPr>
          <a:xfrm>
            <a:off x="1813158" y="320675"/>
            <a:ext cx="9089973" cy="5579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3600" b="1" dirty="0">
                <a:solidFill>
                  <a:schemeClr val="bg1">
                    <a:lumMod val="50000"/>
                  </a:schemeClr>
                </a:solidFill>
              </a:rPr>
              <a:t>Apparato Sanzionatorio</a:t>
            </a:r>
          </a:p>
          <a:p>
            <a:pPr algn="ctr"/>
            <a:r>
              <a:rPr lang="it-IT" sz="3600" b="1" i="1" dirty="0"/>
              <a:t>Estinzione del reato</a:t>
            </a:r>
          </a:p>
        </p:txBody>
      </p:sp>
      <p:pic>
        <p:nvPicPr>
          <p:cNvPr id="7" name="Immagine 6">
            <a:extLst>
              <a:ext uri="{FF2B5EF4-FFF2-40B4-BE49-F238E27FC236}">
                <a16:creationId xmlns:a16="http://schemas.microsoft.com/office/drawing/2014/main" id="{2A596126-CB69-4912-8C96-898B9B930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88870" cy="1281669"/>
          </a:xfrm>
          <a:prstGeom prst="rect">
            <a:avLst/>
          </a:prstGeom>
        </p:spPr>
      </p:pic>
    </p:spTree>
    <p:extLst>
      <p:ext uri="{BB962C8B-B14F-4D97-AF65-F5344CB8AC3E}">
        <p14:creationId xmlns:p14="http://schemas.microsoft.com/office/powerpoint/2010/main" val="3657424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A4E1D4D5-739C-4802-9F39-A0B1571E7E05}"/>
              </a:ext>
            </a:extLst>
          </p:cNvPr>
          <p:cNvSpPr>
            <a:spLocks noGrp="1"/>
          </p:cNvSpPr>
          <p:nvPr>
            <p:ph type="subTitle" idx="1"/>
          </p:nvPr>
        </p:nvSpPr>
        <p:spPr>
          <a:xfrm>
            <a:off x="675455" y="1959826"/>
            <a:ext cx="11436824" cy="580049"/>
          </a:xfrm>
        </p:spPr>
        <p:txBody>
          <a:bodyPr>
            <a:noAutofit/>
          </a:bodyPr>
          <a:lstStyle/>
          <a:p>
            <a:pPr>
              <a:spcAft>
                <a:spcPts val="1200"/>
              </a:spcAft>
            </a:pPr>
            <a:r>
              <a:rPr lang="it-IT" sz="3600" b="1" dirty="0"/>
              <a:t>ma per non essere troppo cattivo </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6</a:t>
            </a:fld>
            <a:endParaRPr lang="it-IT" dirty="0"/>
          </a:p>
        </p:txBody>
      </p:sp>
      <p:pic>
        <p:nvPicPr>
          <p:cNvPr id="6" name="Immagine 5">
            <a:extLst>
              <a:ext uri="{FF2B5EF4-FFF2-40B4-BE49-F238E27FC236}">
                <a16:creationId xmlns:a16="http://schemas.microsoft.com/office/drawing/2014/main" id="{EB2B4AC4-E42F-4F1D-9063-45872FCA7887}"/>
              </a:ext>
            </a:extLst>
          </p:cNvPr>
          <p:cNvPicPr>
            <a:picLocks noChangeAspect="1"/>
          </p:cNvPicPr>
          <p:nvPr/>
        </p:nvPicPr>
        <p:blipFill>
          <a:blip r:embed="rId3"/>
          <a:stretch>
            <a:fillRect/>
          </a:stretch>
        </p:blipFill>
        <p:spPr>
          <a:xfrm>
            <a:off x="784745" y="3264081"/>
            <a:ext cx="4641933" cy="2611087"/>
          </a:xfrm>
          <a:prstGeom prst="rect">
            <a:avLst/>
          </a:prstGeom>
          <a:ln>
            <a:solidFill>
              <a:schemeClr val="tx1"/>
            </a:solidFill>
          </a:ln>
        </p:spPr>
      </p:pic>
      <p:sp>
        <p:nvSpPr>
          <p:cNvPr id="13" name="Titolo 1">
            <a:extLst>
              <a:ext uri="{FF2B5EF4-FFF2-40B4-BE49-F238E27FC236}">
                <a16:creationId xmlns:a16="http://schemas.microsoft.com/office/drawing/2014/main" id="{8BE6563B-E14F-4F61-94C0-228EF783359F}"/>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FILOSOFIA ITALIANA DI BASE</a:t>
            </a:r>
          </a:p>
        </p:txBody>
      </p:sp>
    </p:spTree>
    <p:extLst>
      <p:ext uri="{BB962C8B-B14F-4D97-AF65-F5344CB8AC3E}">
        <p14:creationId xmlns:p14="http://schemas.microsoft.com/office/powerpoint/2010/main" val="51920246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id="{4A477EDC-E5BB-486D-BE5C-8BEA6D3C19C8}"/>
              </a:ext>
            </a:extLst>
          </p:cNvPr>
          <p:cNvSpPr txBox="1"/>
          <p:nvPr/>
        </p:nvSpPr>
        <p:spPr>
          <a:xfrm>
            <a:off x="759505" y="1044621"/>
            <a:ext cx="10996612" cy="5632311"/>
          </a:xfrm>
          <a:prstGeom prst="rect">
            <a:avLst/>
          </a:prstGeom>
          <a:noFill/>
          <a:ln>
            <a:noFill/>
          </a:ln>
        </p:spPr>
        <p:txBody>
          <a:bodyPr>
            <a:spAutoFit/>
          </a:bodyPr>
          <a:lstStyle/>
          <a:p>
            <a:pPr algn="ctr">
              <a:defRPr/>
            </a:pPr>
            <a:r>
              <a:rPr lang="it-IT" sz="2400" b="1" dirty="0">
                <a:solidFill>
                  <a:srgbClr val="FF0000"/>
                </a:solidFill>
                <a:effectLst>
                  <a:outerShdw blurRad="38100" dist="38100" dir="2700000" algn="tl">
                    <a:srgbClr val="000000">
                      <a:alpha val="43137"/>
                    </a:srgbClr>
                  </a:outerShdw>
                </a:effectLst>
                <a:latin typeface="+mn-lt"/>
              </a:rPr>
              <a:t>Codice Penale art. 162bis</a:t>
            </a:r>
            <a:r>
              <a:rPr lang="it-IT" b="1" dirty="0">
                <a:solidFill>
                  <a:srgbClr val="FF0000"/>
                </a:solidFill>
                <a:effectLst>
                  <a:outerShdw blurRad="38100" dist="38100" dir="2700000" algn="tl">
                    <a:srgbClr val="000000">
                      <a:alpha val="43137"/>
                    </a:srgbClr>
                  </a:outerShdw>
                </a:effectLst>
              </a:rPr>
              <a:t/>
            </a:r>
            <a:br>
              <a:rPr lang="it-IT" b="1" dirty="0">
                <a:solidFill>
                  <a:srgbClr val="FF0000"/>
                </a:solidFill>
                <a:effectLst>
                  <a:outerShdw blurRad="38100" dist="38100" dir="2700000" algn="tl">
                    <a:srgbClr val="000000">
                      <a:alpha val="43137"/>
                    </a:srgbClr>
                  </a:outerShdw>
                </a:effectLst>
              </a:rPr>
            </a:br>
            <a:r>
              <a:rPr lang="it-IT" b="1" u="sng" dirty="0">
                <a:solidFill>
                  <a:srgbClr val="FF0000"/>
                </a:solidFill>
                <a:effectLst>
                  <a:outerShdw blurRad="38100" dist="38100" dir="2700000" algn="tl">
                    <a:srgbClr val="000000">
                      <a:alpha val="43137"/>
                    </a:srgbClr>
                  </a:outerShdw>
                </a:effectLst>
              </a:rPr>
              <a:t>Oblazione nelle contravvenzioni punite con pene alternative</a:t>
            </a:r>
          </a:p>
          <a:p>
            <a:pPr algn="ctr">
              <a:defRPr/>
            </a:pPr>
            <a:endParaRPr lang="it-IT" dirty="0"/>
          </a:p>
          <a:p>
            <a:pPr marL="342900" indent="-342900" algn="just">
              <a:spcAft>
                <a:spcPts val="600"/>
              </a:spcAft>
              <a:buFont typeface="+mj-lt"/>
              <a:buAutoNum type="arabicPeriod"/>
              <a:defRPr/>
            </a:pPr>
            <a:r>
              <a:rPr lang="it-IT" dirty="0"/>
              <a:t>Nelle contravvenzioni per le quali la legge stabilisce la pena alternativa dell'arresto o dell'ammenda, il contravventore può essere ammesso a pagare, prima dell'apertura del dibattimento, ovvero prima del decreto di condanna, una somma corrispondente alla metà del massimo dell'ammenda stabilita dalla legge per la contravvenzione commessa, oltre le spese del procedimento.</a:t>
            </a:r>
          </a:p>
          <a:p>
            <a:pPr marL="342900" indent="-342900" algn="just">
              <a:spcAft>
                <a:spcPts val="600"/>
              </a:spcAft>
              <a:buFont typeface="+mj-lt"/>
              <a:buAutoNum type="arabicPeriod"/>
              <a:defRPr/>
            </a:pPr>
            <a:r>
              <a:rPr lang="it-IT" dirty="0"/>
              <a:t>Con la domanda di oblazione il contravventore deve depositare la somma corrispondente alla metà del massimo dell'ammenda.</a:t>
            </a:r>
          </a:p>
          <a:p>
            <a:pPr marL="342900" indent="-342900" algn="just">
              <a:spcAft>
                <a:spcPts val="600"/>
              </a:spcAft>
              <a:buFont typeface="+mj-lt"/>
              <a:buAutoNum type="arabicPeriod"/>
              <a:defRPr/>
            </a:pPr>
            <a:r>
              <a:rPr lang="it-IT" dirty="0"/>
              <a:t>L'oblazione non è ammessa quando ricorrono i casi previsti dal terzo capoverso dell'articolo 99 </a:t>
            </a:r>
            <a:r>
              <a:rPr lang="it-IT" i="1" dirty="0"/>
              <a:t>(recidiva), </a:t>
            </a:r>
            <a:r>
              <a:rPr lang="it-IT" dirty="0"/>
              <a:t>dall'articolo 104 </a:t>
            </a:r>
            <a:r>
              <a:rPr lang="it-IT" i="1" dirty="0"/>
              <a:t>(abitualità) </a:t>
            </a:r>
            <a:r>
              <a:rPr lang="it-IT" dirty="0"/>
              <a:t>o dall'articolo 105 </a:t>
            </a:r>
            <a:r>
              <a:rPr lang="it-IT" i="1" dirty="0"/>
              <a:t>(delinquente professionale</a:t>
            </a:r>
            <a:r>
              <a:rPr lang="it-IT" dirty="0"/>
              <a:t>), né quando </a:t>
            </a:r>
            <a:r>
              <a:rPr lang="it-IT" dirty="0">
                <a:highlight>
                  <a:srgbClr val="FF0000"/>
                </a:highlight>
              </a:rPr>
              <a:t>permangono conseguenze dannose o pericolose del reato eliminabili da parte del contravventore.</a:t>
            </a:r>
          </a:p>
          <a:p>
            <a:pPr marL="342900" indent="-342900" algn="just">
              <a:spcAft>
                <a:spcPts val="600"/>
              </a:spcAft>
              <a:buFont typeface="+mj-lt"/>
              <a:buAutoNum type="arabicPeriod"/>
              <a:defRPr/>
            </a:pPr>
            <a:r>
              <a:rPr lang="it-IT" dirty="0"/>
              <a:t>In ogni altro caso il giudice può respingere con ordinanza la domanda di oblazione, avuto riguardo alla gravità del fatto.</a:t>
            </a:r>
          </a:p>
          <a:p>
            <a:pPr marL="342900" indent="-342900" algn="just">
              <a:spcAft>
                <a:spcPts val="600"/>
              </a:spcAft>
              <a:buFont typeface="+mj-lt"/>
              <a:buAutoNum type="arabicPeriod"/>
              <a:defRPr/>
            </a:pPr>
            <a:r>
              <a:rPr lang="it-IT" dirty="0"/>
              <a:t>La domanda può essere riproposta sino all'inizio della discussione finale del dibattimento di primo grado.</a:t>
            </a:r>
          </a:p>
          <a:p>
            <a:pPr marL="342900" indent="-342900" algn="just">
              <a:spcAft>
                <a:spcPts val="600"/>
              </a:spcAft>
              <a:buFont typeface="+mj-lt"/>
              <a:buAutoNum type="arabicPeriod"/>
              <a:defRPr/>
            </a:pPr>
            <a:r>
              <a:rPr lang="it-IT" dirty="0"/>
              <a:t>Il pagamento delle somme indicate nella prima parte del presente articolo estingue il reato.</a:t>
            </a:r>
          </a:p>
          <a:p>
            <a:pPr marL="342900" indent="-342900" algn="just">
              <a:spcAft>
                <a:spcPts val="600"/>
              </a:spcAft>
              <a:buFont typeface="+mj-lt"/>
              <a:buAutoNum type="arabicPeriod"/>
              <a:defRPr/>
            </a:pPr>
            <a:r>
              <a:rPr lang="it-IT" dirty="0"/>
              <a:t>In caso di modifica dell'originaria imputazione, qualora per questa non fosse possibile l'oblazione, l'imputato è rimesso in termini per chiedere la medesima, sempre che sia consentita.</a:t>
            </a:r>
          </a:p>
        </p:txBody>
      </p:sp>
      <p:sp>
        <p:nvSpPr>
          <p:cNvPr id="6" name="Titolo 1">
            <a:extLst>
              <a:ext uri="{FF2B5EF4-FFF2-40B4-BE49-F238E27FC236}">
                <a16:creationId xmlns:a16="http://schemas.microsoft.com/office/drawing/2014/main" id="{174B395C-A522-4FEF-8A9D-D39ABBB87BA7}"/>
              </a:ext>
            </a:extLst>
          </p:cNvPr>
          <p:cNvSpPr txBox="1">
            <a:spLocks/>
          </p:cNvSpPr>
          <p:nvPr/>
        </p:nvSpPr>
        <p:spPr>
          <a:xfrm>
            <a:off x="1813158" y="320675"/>
            <a:ext cx="9089973" cy="5579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3600" b="1" dirty="0">
                <a:solidFill>
                  <a:schemeClr val="bg1">
                    <a:lumMod val="50000"/>
                  </a:schemeClr>
                </a:solidFill>
              </a:rPr>
              <a:t>Apparato Sanzionatorio</a:t>
            </a:r>
          </a:p>
          <a:p>
            <a:pPr algn="ctr"/>
            <a:r>
              <a:rPr lang="it-IT" sz="3600" b="1" i="1" dirty="0"/>
              <a:t>Estinzione del reato</a:t>
            </a:r>
          </a:p>
        </p:txBody>
      </p:sp>
      <p:pic>
        <p:nvPicPr>
          <p:cNvPr id="7" name="Immagine 6">
            <a:extLst>
              <a:ext uri="{FF2B5EF4-FFF2-40B4-BE49-F238E27FC236}">
                <a16:creationId xmlns:a16="http://schemas.microsoft.com/office/drawing/2014/main" id="{2A596126-CB69-4912-8C96-898B9B930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88870" cy="1281669"/>
          </a:xfrm>
          <a:prstGeom prst="rect">
            <a:avLst/>
          </a:prstGeom>
        </p:spPr>
      </p:pic>
    </p:spTree>
    <p:extLst>
      <p:ext uri="{BB962C8B-B14F-4D97-AF65-F5344CB8AC3E}">
        <p14:creationId xmlns:p14="http://schemas.microsoft.com/office/powerpoint/2010/main" val="128672024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id="{4A477EDC-E5BB-486D-BE5C-8BEA6D3C19C8}"/>
              </a:ext>
            </a:extLst>
          </p:cNvPr>
          <p:cNvSpPr txBox="1"/>
          <p:nvPr/>
        </p:nvSpPr>
        <p:spPr>
          <a:xfrm>
            <a:off x="759505" y="1044621"/>
            <a:ext cx="10996612" cy="5632311"/>
          </a:xfrm>
          <a:prstGeom prst="rect">
            <a:avLst/>
          </a:prstGeom>
          <a:noFill/>
          <a:ln>
            <a:noFill/>
          </a:ln>
        </p:spPr>
        <p:txBody>
          <a:bodyPr>
            <a:spAutoFit/>
          </a:bodyPr>
          <a:lstStyle/>
          <a:p>
            <a:pPr algn="ctr">
              <a:defRPr/>
            </a:pPr>
            <a:r>
              <a:rPr lang="it-IT" sz="2400" b="1" dirty="0">
                <a:solidFill>
                  <a:srgbClr val="FF0000"/>
                </a:solidFill>
                <a:effectLst>
                  <a:outerShdw blurRad="38100" dist="38100" dir="2700000" algn="tl">
                    <a:srgbClr val="000000">
                      <a:alpha val="43137"/>
                    </a:srgbClr>
                  </a:outerShdw>
                </a:effectLst>
                <a:latin typeface="+mn-lt"/>
              </a:rPr>
              <a:t>Codice Penale art. 162bis</a:t>
            </a:r>
            <a:r>
              <a:rPr lang="it-IT" b="1" dirty="0">
                <a:solidFill>
                  <a:srgbClr val="FF0000"/>
                </a:solidFill>
                <a:effectLst>
                  <a:outerShdw blurRad="38100" dist="38100" dir="2700000" algn="tl">
                    <a:srgbClr val="000000">
                      <a:alpha val="43137"/>
                    </a:srgbClr>
                  </a:outerShdw>
                </a:effectLst>
              </a:rPr>
              <a:t/>
            </a:r>
            <a:br>
              <a:rPr lang="it-IT" b="1" dirty="0">
                <a:solidFill>
                  <a:srgbClr val="FF0000"/>
                </a:solidFill>
                <a:effectLst>
                  <a:outerShdw blurRad="38100" dist="38100" dir="2700000" algn="tl">
                    <a:srgbClr val="000000">
                      <a:alpha val="43137"/>
                    </a:srgbClr>
                  </a:outerShdw>
                </a:effectLst>
              </a:rPr>
            </a:br>
            <a:r>
              <a:rPr lang="it-IT" b="1" u="sng" dirty="0">
                <a:solidFill>
                  <a:srgbClr val="FF0000"/>
                </a:solidFill>
                <a:effectLst>
                  <a:outerShdw blurRad="38100" dist="38100" dir="2700000" algn="tl">
                    <a:srgbClr val="000000">
                      <a:alpha val="43137"/>
                    </a:srgbClr>
                  </a:outerShdw>
                </a:effectLst>
              </a:rPr>
              <a:t>Oblazione nelle contravvenzioni punite con pene alternative</a:t>
            </a:r>
          </a:p>
          <a:p>
            <a:pPr algn="ctr">
              <a:defRPr/>
            </a:pPr>
            <a:endParaRPr lang="it-IT" dirty="0"/>
          </a:p>
          <a:p>
            <a:pPr marL="342900" indent="-342900" algn="just">
              <a:spcAft>
                <a:spcPts val="600"/>
              </a:spcAft>
              <a:buFont typeface="+mj-lt"/>
              <a:buAutoNum type="arabicPeriod"/>
              <a:defRPr/>
            </a:pPr>
            <a:r>
              <a:rPr lang="it-IT" dirty="0"/>
              <a:t>Nelle contravvenzioni per le quali la legge stabilisce la pena alternativa dell'arresto o dell'ammenda, il contravventore può essere ammesso a pagare, prima dell'apertura del dibattimento, ovvero prima del decreto di condanna, una somma corrispondente alla metà del massimo dell'ammenda stabilita dalla legge per la contravvenzione commessa, oltre le spese del procedimento.</a:t>
            </a:r>
          </a:p>
          <a:p>
            <a:pPr marL="342900" indent="-342900" algn="just">
              <a:spcAft>
                <a:spcPts val="600"/>
              </a:spcAft>
              <a:buFont typeface="+mj-lt"/>
              <a:buAutoNum type="arabicPeriod"/>
              <a:defRPr/>
            </a:pPr>
            <a:r>
              <a:rPr lang="it-IT" dirty="0"/>
              <a:t>Con la domanda di oblazione il contravventore deve depositare la somma corrispondente alla metà del massimo dell'ammenda.</a:t>
            </a:r>
          </a:p>
          <a:p>
            <a:pPr marL="342900" indent="-342900" algn="just">
              <a:spcAft>
                <a:spcPts val="600"/>
              </a:spcAft>
              <a:buFont typeface="+mj-lt"/>
              <a:buAutoNum type="arabicPeriod"/>
              <a:defRPr/>
            </a:pPr>
            <a:r>
              <a:rPr lang="it-IT" dirty="0"/>
              <a:t>L'oblazione non è ammessa quando ricorrono i casi previsti dal terzo capoverso dell'articolo 99 </a:t>
            </a:r>
            <a:r>
              <a:rPr lang="it-IT" i="1" dirty="0"/>
              <a:t>(recidiva), </a:t>
            </a:r>
            <a:r>
              <a:rPr lang="it-IT" dirty="0"/>
              <a:t>dall'articolo 104 </a:t>
            </a:r>
            <a:r>
              <a:rPr lang="it-IT" i="1" dirty="0"/>
              <a:t>(abitualità) </a:t>
            </a:r>
            <a:r>
              <a:rPr lang="it-IT" dirty="0"/>
              <a:t>o dall'articolo 105 </a:t>
            </a:r>
            <a:r>
              <a:rPr lang="it-IT" i="1" dirty="0"/>
              <a:t>(delinquente professionale</a:t>
            </a:r>
            <a:r>
              <a:rPr lang="it-IT" dirty="0"/>
              <a:t>), né quando </a:t>
            </a:r>
            <a:r>
              <a:rPr lang="it-IT" dirty="0">
                <a:highlight>
                  <a:srgbClr val="FF0000"/>
                </a:highlight>
              </a:rPr>
              <a:t>permangono conseguenze dannose o pericolose del reato eliminabili da parte del contravventore.</a:t>
            </a:r>
          </a:p>
          <a:p>
            <a:pPr marL="342900" indent="-342900" algn="just">
              <a:spcAft>
                <a:spcPts val="600"/>
              </a:spcAft>
              <a:buFont typeface="+mj-lt"/>
              <a:buAutoNum type="arabicPeriod"/>
              <a:defRPr/>
            </a:pPr>
            <a:r>
              <a:rPr lang="it-IT" dirty="0"/>
              <a:t>In ogni altro caso il giudice può respingere con ordinanza la domanda di oblazione, avuto riguardo alla gravità del fatto.</a:t>
            </a:r>
          </a:p>
          <a:p>
            <a:pPr marL="342900" indent="-342900" algn="just">
              <a:spcAft>
                <a:spcPts val="600"/>
              </a:spcAft>
              <a:buFont typeface="+mj-lt"/>
              <a:buAutoNum type="arabicPeriod"/>
              <a:defRPr/>
            </a:pPr>
            <a:r>
              <a:rPr lang="it-IT" dirty="0"/>
              <a:t>La domanda può essere riproposta sino all'inizio della discussione finale del dibattimento di primo grado.</a:t>
            </a:r>
          </a:p>
          <a:p>
            <a:pPr marL="342900" indent="-342900" algn="just">
              <a:spcAft>
                <a:spcPts val="600"/>
              </a:spcAft>
              <a:buFont typeface="+mj-lt"/>
              <a:buAutoNum type="arabicPeriod"/>
              <a:defRPr/>
            </a:pPr>
            <a:r>
              <a:rPr lang="it-IT" dirty="0"/>
              <a:t>Il pagamento delle somme indicate nella prima parte del presente articolo estingue il reato.</a:t>
            </a:r>
          </a:p>
          <a:p>
            <a:pPr marL="342900" indent="-342900" algn="just">
              <a:spcAft>
                <a:spcPts val="600"/>
              </a:spcAft>
              <a:buFont typeface="+mj-lt"/>
              <a:buAutoNum type="arabicPeriod"/>
              <a:defRPr/>
            </a:pPr>
            <a:r>
              <a:rPr lang="it-IT" dirty="0"/>
              <a:t>In caso di modifica dell'originaria imputazione, qualora per questa non fosse possibile l'oblazione, l'imputato è rimesso in termini per chiedere la medesima, sempre che sia consentita.</a:t>
            </a:r>
          </a:p>
        </p:txBody>
      </p:sp>
      <p:sp>
        <p:nvSpPr>
          <p:cNvPr id="6" name="Titolo 1">
            <a:extLst>
              <a:ext uri="{FF2B5EF4-FFF2-40B4-BE49-F238E27FC236}">
                <a16:creationId xmlns:a16="http://schemas.microsoft.com/office/drawing/2014/main" id="{174B395C-A522-4FEF-8A9D-D39ABBB87BA7}"/>
              </a:ext>
            </a:extLst>
          </p:cNvPr>
          <p:cNvSpPr txBox="1">
            <a:spLocks/>
          </p:cNvSpPr>
          <p:nvPr/>
        </p:nvSpPr>
        <p:spPr>
          <a:xfrm>
            <a:off x="1813158" y="320675"/>
            <a:ext cx="9089973" cy="5579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3600" b="1" dirty="0">
                <a:solidFill>
                  <a:schemeClr val="bg1">
                    <a:lumMod val="50000"/>
                  </a:schemeClr>
                </a:solidFill>
              </a:rPr>
              <a:t>Apparato Sanzionatorio</a:t>
            </a:r>
          </a:p>
          <a:p>
            <a:pPr algn="ctr"/>
            <a:r>
              <a:rPr lang="it-IT" sz="3600" b="1" i="1" dirty="0"/>
              <a:t>Estinzione del reato</a:t>
            </a:r>
          </a:p>
        </p:txBody>
      </p:sp>
      <p:pic>
        <p:nvPicPr>
          <p:cNvPr id="7" name="Immagine 6">
            <a:extLst>
              <a:ext uri="{FF2B5EF4-FFF2-40B4-BE49-F238E27FC236}">
                <a16:creationId xmlns:a16="http://schemas.microsoft.com/office/drawing/2014/main" id="{2A596126-CB69-4912-8C96-898B9B930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88870" cy="1281669"/>
          </a:xfrm>
          <a:prstGeom prst="rect">
            <a:avLst/>
          </a:prstGeom>
        </p:spPr>
      </p:pic>
      <p:sp>
        <p:nvSpPr>
          <p:cNvPr id="2" name="CasellaDiTesto 1">
            <a:extLst>
              <a:ext uri="{FF2B5EF4-FFF2-40B4-BE49-F238E27FC236}">
                <a16:creationId xmlns:a16="http://schemas.microsoft.com/office/drawing/2014/main" id="{B80CF5FE-59EF-4AA1-8FFA-EA75D47583E3}"/>
              </a:ext>
            </a:extLst>
          </p:cNvPr>
          <p:cNvSpPr txBox="1"/>
          <p:nvPr/>
        </p:nvSpPr>
        <p:spPr>
          <a:xfrm>
            <a:off x="4362994" y="2037806"/>
            <a:ext cx="3718560" cy="2031325"/>
          </a:xfrm>
          <a:prstGeom prst="rect">
            <a:avLst/>
          </a:prstGeom>
          <a:solidFill>
            <a:schemeClr val="bg1"/>
          </a:solidFill>
          <a:ln w="76200">
            <a:solidFill>
              <a:srgbClr val="00B0F0"/>
            </a:solidFill>
          </a:ln>
        </p:spPr>
        <p:txBody>
          <a:bodyPr wrap="square" rtlCol="0">
            <a:spAutoFit/>
          </a:bodyPr>
          <a:lstStyle/>
          <a:p>
            <a:endParaRPr lang="it-IT" b="1" dirty="0"/>
          </a:p>
          <a:p>
            <a:pPr algn="ctr"/>
            <a:r>
              <a:rPr lang="it-IT" b="1" dirty="0"/>
              <a:t>REGOLARIZZAZIONE ISTANZE</a:t>
            </a:r>
          </a:p>
          <a:p>
            <a:pPr marL="285750" indent="-285750">
              <a:buFontTx/>
              <a:buChar char="-"/>
            </a:pPr>
            <a:endParaRPr lang="it-IT" dirty="0"/>
          </a:p>
          <a:p>
            <a:pPr marL="285750" indent="-285750">
              <a:buFontTx/>
              <a:buChar char="-"/>
            </a:pPr>
            <a:r>
              <a:rPr lang="it-IT" dirty="0"/>
              <a:t>presentazione SCIA</a:t>
            </a:r>
          </a:p>
          <a:p>
            <a:pPr marL="285750" indent="-285750">
              <a:buFontTx/>
              <a:buChar char="-"/>
            </a:pPr>
            <a:endParaRPr lang="it-IT" dirty="0"/>
          </a:p>
          <a:p>
            <a:pPr marL="285750" indent="-285750">
              <a:buFontTx/>
              <a:buChar char="-"/>
            </a:pPr>
            <a:r>
              <a:rPr lang="it-IT" dirty="0"/>
              <a:t>presentazione ARPCA</a:t>
            </a:r>
          </a:p>
          <a:p>
            <a:endParaRPr lang="it-IT" dirty="0"/>
          </a:p>
        </p:txBody>
      </p:sp>
    </p:spTree>
    <p:extLst>
      <p:ext uri="{BB962C8B-B14F-4D97-AF65-F5344CB8AC3E}">
        <p14:creationId xmlns:p14="http://schemas.microsoft.com/office/powerpoint/2010/main" val="22321793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id="{4A477EDC-E5BB-486D-BE5C-8BEA6D3C19C8}"/>
              </a:ext>
            </a:extLst>
          </p:cNvPr>
          <p:cNvSpPr txBox="1"/>
          <p:nvPr/>
        </p:nvSpPr>
        <p:spPr>
          <a:xfrm>
            <a:off x="759505" y="1044621"/>
            <a:ext cx="10996612" cy="5632311"/>
          </a:xfrm>
          <a:prstGeom prst="rect">
            <a:avLst/>
          </a:prstGeom>
          <a:noFill/>
          <a:ln>
            <a:noFill/>
          </a:ln>
        </p:spPr>
        <p:txBody>
          <a:bodyPr>
            <a:spAutoFit/>
          </a:bodyPr>
          <a:lstStyle/>
          <a:p>
            <a:pPr algn="ctr">
              <a:defRPr/>
            </a:pPr>
            <a:r>
              <a:rPr lang="it-IT" sz="2400" b="1" dirty="0">
                <a:solidFill>
                  <a:srgbClr val="FF0000"/>
                </a:solidFill>
                <a:effectLst>
                  <a:outerShdw blurRad="38100" dist="38100" dir="2700000" algn="tl">
                    <a:srgbClr val="000000">
                      <a:alpha val="43137"/>
                    </a:srgbClr>
                  </a:outerShdw>
                </a:effectLst>
                <a:latin typeface="+mn-lt"/>
              </a:rPr>
              <a:t>Codice Penale art. 162bis</a:t>
            </a:r>
            <a:r>
              <a:rPr lang="it-IT" b="1" dirty="0">
                <a:solidFill>
                  <a:srgbClr val="FF0000"/>
                </a:solidFill>
                <a:effectLst>
                  <a:outerShdw blurRad="38100" dist="38100" dir="2700000" algn="tl">
                    <a:srgbClr val="000000">
                      <a:alpha val="43137"/>
                    </a:srgbClr>
                  </a:outerShdw>
                </a:effectLst>
              </a:rPr>
              <a:t/>
            </a:r>
            <a:br>
              <a:rPr lang="it-IT" b="1" dirty="0">
                <a:solidFill>
                  <a:srgbClr val="FF0000"/>
                </a:solidFill>
                <a:effectLst>
                  <a:outerShdw blurRad="38100" dist="38100" dir="2700000" algn="tl">
                    <a:srgbClr val="000000">
                      <a:alpha val="43137"/>
                    </a:srgbClr>
                  </a:outerShdw>
                </a:effectLst>
              </a:rPr>
            </a:br>
            <a:r>
              <a:rPr lang="it-IT" b="1" u="sng" dirty="0">
                <a:solidFill>
                  <a:srgbClr val="FF0000"/>
                </a:solidFill>
                <a:effectLst>
                  <a:outerShdw blurRad="38100" dist="38100" dir="2700000" algn="tl">
                    <a:srgbClr val="000000">
                      <a:alpha val="43137"/>
                    </a:srgbClr>
                  </a:outerShdw>
                </a:effectLst>
              </a:rPr>
              <a:t>Oblazione nelle contravvenzioni punite con pene alternative</a:t>
            </a:r>
          </a:p>
          <a:p>
            <a:pPr algn="ctr">
              <a:defRPr/>
            </a:pPr>
            <a:endParaRPr lang="it-IT" dirty="0"/>
          </a:p>
          <a:p>
            <a:pPr marL="342900" indent="-342900" algn="just">
              <a:spcAft>
                <a:spcPts val="600"/>
              </a:spcAft>
              <a:buFont typeface="+mj-lt"/>
              <a:buAutoNum type="arabicPeriod"/>
              <a:defRPr/>
            </a:pPr>
            <a:r>
              <a:rPr lang="it-IT" dirty="0"/>
              <a:t>Nelle contravvenzioni per le quali la legge stabilisce la pena alternativa dell'arresto o dell'ammenda, il contravventore può essere ammesso a pagare, prima dell'apertura del dibattimento, ovvero prima del decreto di condanna, una somma corrispondente alla metà del massimo dell'ammenda stabilita dalla legge per la contravvenzione commessa, oltre le spese del procedimento.</a:t>
            </a:r>
          </a:p>
          <a:p>
            <a:pPr marL="342900" indent="-342900" algn="just">
              <a:spcAft>
                <a:spcPts val="600"/>
              </a:spcAft>
              <a:buFont typeface="+mj-lt"/>
              <a:buAutoNum type="arabicPeriod"/>
              <a:defRPr/>
            </a:pPr>
            <a:r>
              <a:rPr lang="it-IT" dirty="0"/>
              <a:t>Con la domanda di oblazione il contravventore deve depositare la somma corrispondente alla metà del massimo dell'ammenda.</a:t>
            </a:r>
          </a:p>
          <a:p>
            <a:pPr marL="342900" indent="-342900" algn="just">
              <a:spcAft>
                <a:spcPts val="600"/>
              </a:spcAft>
              <a:buFont typeface="+mj-lt"/>
              <a:buAutoNum type="arabicPeriod"/>
              <a:defRPr/>
            </a:pPr>
            <a:r>
              <a:rPr lang="it-IT" dirty="0"/>
              <a:t>L'oblazione non è ammessa quando ricorrono i casi previsti dal terzo capoverso dell'articolo 99 (recidiva), dall'articolo 104 (abitualità) o dall'articolo 105 (professionalità), né quando permangono conseguenze dannose o pericolose del reato eliminabili da parte del contravventore.</a:t>
            </a:r>
          </a:p>
          <a:p>
            <a:pPr marL="342900" indent="-342900" algn="just">
              <a:spcAft>
                <a:spcPts val="600"/>
              </a:spcAft>
              <a:buFont typeface="+mj-lt"/>
              <a:buAutoNum type="arabicPeriod"/>
              <a:defRPr/>
            </a:pPr>
            <a:r>
              <a:rPr lang="it-IT" dirty="0">
                <a:highlight>
                  <a:srgbClr val="FF0000"/>
                </a:highlight>
              </a:rPr>
              <a:t>In ogni altro caso il giudice può respingere con ordinanza la domanda di oblazione, avuto riguardo alla gravità del fatto.</a:t>
            </a:r>
          </a:p>
          <a:p>
            <a:pPr marL="342900" indent="-342900" algn="just">
              <a:spcAft>
                <a:spcPts val="600"/>
              </a:spcAft>
              <a:buFont typeface="+mj-lt"/>
              <a:buAutoNum type="arabicPeriod"/>
              <a:defRPr/>
            </a:pPr>
            <a:r>
              <a:rPr lang="it-IT" dirty="0"/>
              <a:t>La domanda può essere riproposta sino all'inizio della discussione finale del dibattimento di primo grado.</a:t>
            </a:r>
          </a:p>
          <a:p>
            <a:pPr marL="342900" indent="-342900" algn="just">
              <a:spcAft>
                <a:spcPts val="600"/>
              </a:spcAft>
              <a:buFont typeface="+mj-lt"/>
              <a:buAutoNum type="arabicPeriod"/>
              <a:defRPr/>
            </a:pPr>
            <a:r>
              <a:rPr lang="it-IT" dirty="0"/>
              <a:t>Il pagamento delle somme indicate nella prima parte del presente articolo estingue il reato.</a:t>
            </a:r>
          </a:p>
          <a:p>
            <a:pPr marL="342900" indent="-342900" algn="just">
              <a:spcAft>
                <a:spcPts val="600"/>
              </a:spcAft>
              <a:buFont typeface="+mj-lt"/>
              <a:buAutoNum type="arabicPeriod"/>
              <a:defRPr/>
            </a:pPr>
            <a:r>
              <a:rPr lang="it-IT" dirty="0"/>
              <a:t>In caso di modifica dell'originaria imputazione, qualora per questa non fosse possibile l'oblazione, l'imputato è rimesso in termini per chiedere la medesima, sempre che sia consentita.</a:t>
            </a:r>
          </a:p>
        </p:txBody>
      </p:sp>
      <p:sp>
        <p:nvSpPr>
          <p:cNvPr id="6" name="Titolo 1">
            <a:extLst>
              <a:ext uri="{FF2B5EF4-FFF2-40B4-BE49-F238E27FC236}">
                <a16:creationId xmlns:a16="http://schemas.microsoft.com/office/drawing/2014/main" id="{174B395C-A522-4FEF-8A9D-D39ABBB87BA7}"/>
              </a:ext>
            </a:extLst>
          </p:cNvPr>
          <p:cNvSpPr txBox="1">
            <a:spLocks/>
          </p:cNvSpPr>
          <p:nvPr/>
        </p:nvSpPr>
        <p:spPr>
          <a:xfrm>
            <a:off x="1813158" y="320675"/>
            <a:ext cx="9089973" cy="5579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3600" b="1" dirty="0">
                <a:solidFill>
                  <a:schemeClr val="bg1">
                    <a:lumMod val="50000"/>
                  </a:schemeClr>
                </a:solidFill>
              </a:rPr>
              <a:t>Apparato Sanzionatorio</a:t>
            </a:r>
          </a:p>
          <a:p>
            <a:pPr algn="ctr"/>
            <a:r>
              <a:rPr lang="it-IT" sz="3600" b="1" i="1" dirty="0"/>
              <a:t>Estinzione del reato</a:t>
            </a:r>
          </a:p>
        </p:txBody>
      </p:sp>
      <p:pic>
        <p:nvPicPr>
          <p:cNvPr id="7" name="Immagine 6">
            <a:extLst>
              <a:ext uri="{FF2B5EF4-FFF2-40B4-BE49-F238E27FC236}">
                <a16:creationId xmlns:a16="http://schemas.microsoft.com/office/drawing/2014/main" id="{2A596126-CB69-4912-8C96-898B9B930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88870" cy="1281669"/>
          </a:xfrm>
          <a:prstGeom prst="rect">
            <a:avLst/>
          </a:prstGeom>
        </p:spPr>
      </p:pic>
    </p:spTree>
    <p:extLst>
      <p:ext uri="{BB962C8B-B14F-4D97-AF65-F5344CB8AC3E}">
        <p14:creationId xmlns:p14="http://schemas.microsoft.com/office/powerpoint/2010/main" val="282329807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ometta di presentare la segnalazione certificata di inizio attività o la richiesta di rinnovo periodico della conformità antincendio è punito con </a:t>
            </a:r>
            <a:r>
              <a:rPr lang="it-IT" sz="2800" dirty="0">
                <a:highlight>
                  <a:srgbClr val="FF0000"/>
                </a:highlight>
              </a:rPr>
              <a:t>l'arresto sino ad un anno o con l'ammenda da 258 a 2.582 euro</a:t>
            </a:r>
            <a:r>
              <a:rPr lang="it-IT" sz="2800" dirty="0"/>
              <a:t>,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pic>
        <p:nvPicPr>
          <p:cNvPr id="6" name="Immagine 5">
            <a:extLst>
              <a:ext uri="{FF2B5EF4-FFF2-40B4-BE49-F238E27FC236}">
                <a16:creationId xmlns:a16="http://schemas.microsoft.com/office/drawing/2014/main" id="{FFE9F351-6B84-45D7-BA71-7DD8D57081AC}"/>
              </a:ext>
            </a:extLst>
          </p:cNvPr>
          <p:cNvPicPr>
            <a:picLocks noChangeAspect="1"/>
          </p:cNvPicPr>
          <p:nvPr/>
        </p:nvPicPr>
        <p:blipFill>
          <a:blip r:embed="rId3"/>
          <a:stretch>
            <a:fillRect/>
          </a:stretch>
        </p:blipFill>
        <p:spPr>
          <a:xfrm>
            <a:off x="3184739" y="1714351"/>
            <a:ext cx="6096528" cy="3429297"/>
          </a:xfrm>
          <a:prstGeom prst="rect">
            <a:avLst/>
          </a:prstGeom>
          <a:ln>
            <a:solidFill>
              <a:schemeClr val="tx1"/>
            </a:solidFill>
          </a:ln>
        </p:spPr>
      </p:pic>
      <p:sp>
        <p:nvSpPr>
          <p:cNvPr id="2" name="CasellaDiTesto 1">
            <a:extLst>
              <a:ext uri="{FF2B5EF4-FFF2-40B4-BE49-F238E27FC236}">
                <a16:creationId xmlns:a16="http://schemas.microsoft.com/office/drawing/2014/main" id="{D44FE941-D539-4EB5-8C7D-713F90070150}"/>
              </a:ext>
            </a:extLst>
          </p:cNvPr>
          <p:cNvSpPr txBox="1"/>
          <p:nvPr/>
        </p:nvSpPr>
        <p:spPr>
          <a:xfrm>
            <a:off x="1393371" y="5419176"/>
            <a:ext cx="9518469" cy="1015663"/>
          </a:xfrm>
          <a:prstGeom prst="rect">
            <a:avLst/>
          </a:prstGeom>
          <a:solidFill>
            <a:srgbClr val="00B0F0"/>
          </a:solidFill>
        </p:spPr>
        <p:txBody>
          <a:bodyPr wrap="square" rtlCol="0">
            <a:spAutoFit/>
          </a:bodyPr>
          <a:lstStyle/>
          <a:p>
            <a:pPr algn="ctr"/>
            <a:r>
              <a:rPr lang="it-IT" sz="6000" dirty="0"/>
              <a:t>art. 162bis Codice Penale</a:t>
            </a:r>
          </a:p>
        </p:txBody>
      </p:sp>
    </p:spTree>
    <p:extLst>
      <p:ext uri="{BB962C8B-B14F-4D97-AF65-F5344CB8AC3E}">
        <p14:creationId xmlns:p14="http://schemas.microsoft.com/office/powerpoint/2010/main" val="193648862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ometta di presentare la segnalazione certificata di inizio attività o la richiesta di rinnovo periodico della conformità antincendio è punito con </a:t>
            </a:r>
            <a:r>
              <a:rPr lang="it-IT" sz="2800" dirty="0">
                <a:highlight>
                  <a:srgbClr val="FF0000"/>
                </a:highlight>
              </a:rPr>
              <a:t>l'arresto sino ad un anno o con l'ammenda da 258 a 2.582 euro</a:t>
            </a:r>
            <a:r>
              <a:rPr lang="it-IT" sz="2800" dirty="0"/>
              <a:t>,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pic>
        <p:nvPicPr>
          <p:cNvPr id="6" name="Immagine 5">
            <a:extLst>
              <a:ext uri="{FF2B5EF4-FFF2-40B4-BE49-F238E27FC236}">
                <a16:creationId xmlns:a16="http://schemas.microsoft.com/office/drawing/2014/main" id="{FFE9F351-6B84-45D7-BA71-7DD8D57081AC}"/>
              </a:ext>
            </a:extLst>
          </p:cNvPr>
          <p:cNvPicPr>
            <a:picLocks noChangeAspect="1"/>
          </p:cNvPicPr>
          <p:nvPr/>
        </p:nvPicPr>
        <p:blipFill>
          <a:blip r:embed="rId3"/>
          <a:stretch>
            <a:fillRect/>
          </a:stretch>
        </p:blipFill>
        <p:spPr>
          <a:xfrm>
            <a:off x="3184739" y="1714351"/>
            <a:ext cx="6096528" cy="3429297"/>
          </a:xfrm>
          <a:prstGeom prst="rect">
            <a:avLst/>
          </a:prstGeom>
          <a:ln>
            <a:solidFill>
              <a:schemeClr val="tx1"/>
            </a:solidFill>
          </a:ln>
        </p:spPr>
      </p:pic>
      <p:sp>
        <p:nvSpPr>
          <p:cNvPr id="2" name="CasellaDiTesto 1">
            <a:extLst>
              <a:ext uri="{FF2B5EF4-FFF2-40B4-BE49-F238E27FC236}">
                <a16:creationId xmlns:a16="http://schemas.microsoft.com/office/drawing/2014/main" id="{D44FE941-D539-4EB5-8C7D-713F90070150}"/>
              </a:ext>
            </a:extLst>
          </p:cNvPr>
          <p:cNvSpPr txBox="1"/>
          <p:nvPr/>
        </p:nvSpPr>
        <p:spPr>
          <a:xfrm>
            <a:off x="1393371" y="5419176"/>
            <a:ext cx="9518469" cy="1015663"/>
          </a:xfrm>
          <a:prstGeom prst="rect">
            <a:avLst/>
          </a:prstGeom>
          <a:solidFill>
            <a:schemeClr val="accent1">
              <a:lumMod val="40000"/>
              <a:lumOff val="60000"/>
            </a:schemeClr>
          </a:solidFill>
        </p:spPr>
        <p:txBody>
          <a:bodyPr wrap="square" rtlCol="0">
            <a:spAutoFit/>
          </a:bodyPr>
          <a:lstStyle/>
          <a:p>
            <a:pPr algn="ctr"/>
            <a:r>
              <a:rPr lang="it-IT" sz="6000" dirty="0"/>
              <a:t>art. 162bis Codice Penale</a:t>
            </a:r>
          </a:p>
        </p:txBody>
      </p:sp>
      <p:cxnSp>
        <p:nvCxnSpPr>
          <p:cNvPr id="4" name="Connettore diritto 3">
            <a:extLst>
              <a:ext uri="{FF2B5EF4-FFF2-40B4-BE49-F238E27FC236}">
                <a16:creationId xmlns:a16="http://schemas.microsoft.com/office/drawing/2014/main" id="{7ACD9614-3676-46BD-8CF9-37D590BEA580}"/>
              </a:ext>
            </a:extLst>
          </p:cNvPr>
          <p:cNvCxnSpPr/>
          <p:nvPr/>
        </p:nvCxnSpPr>
        <p:spPr>
          <a:xfrm>
            <a:off x="4310743" y="5242757"/>
            <a:ext cx="3004457" cy="136850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Connettore diritto 10">
            <a:extLst>
              <a:ext uri="{FF2B5EF4-FFF2-40B4-BE49-F238E27FC236}">
                <a16:creationId xmlns:a16="http://schemas.microsoft.com/office/drawing/2014/main" id="{106F1D7F-113B-45B7-84B5-0FE1486CE883}"/>
              </a:ext>
            </a:extLst>
          </p:cNvPr>
          <p:cNvCxnSpPr>
            <a:cxnSpLocks/>
          </p:cNvCxnSpPr>
          <p:nvPr/>
        </p:nvCxnSpPr>
        <p:spPr>
          <a:xfrm flipH="1">
            <a:off x="4310743" y="5242757"/>
            <a:ext cx="2560320" cy="136850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04041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97694" y="1563722"/>
            <a:ext cx="10996612" cy="5047536"/>
          </a:xfrm>
          <a:prstGeom prst="rect">
            <a:avLst/>
          </a:prstGeom>
          <a:noFill/>
          <a:ln>
            <a:solidFill>
              <a:schemeClr val="tx1"/>
            </a:solidFill>
          </a:ln>
        </p:spPr>
        <p:txBody>
          <a:bodyPr>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sz="2800" dirty="0"/>
          </a:p>
          <a:p>
            <a:pPr marL="357188" indent="-357188" algn="just">
              <a:buFontTx/>
              <a:buAutoNum type="arabicPeriod"/>
              <a:defRPr/>
            </a:pPr>
            <a:r>
              <a:rPr lang="it-IT" sz="2800" dirty="0"/>
              <a:t>Chiunque, in qualità di titolare di una delle attività soggette ai controlli di prevenzione incendi, ometta di presentare la segnalazione certificata di inizio attività o la richiesta di rinnovo periodico della conformità antincendio è punito con </a:t>
            </a:r>
            <a:r>
              <a:rPr lang="it-IT" sz="2800" dirty="0">
                <a:highlight>
                  <a:srgbClr val="FF0000"/>
                </a:highlight>
              </a:rPr>
              <a:t>l'arresto sino ad un anno o con l'ammenda da 258 a 2.582 euro</a:t>
            </a:r>
            <a:r>
              <a:rPr lang="it-IT" sz="2800" dirty="0"/>
              <a:t>,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p:txBody>
      </p:sp>
      <p:pic>
        <p:nvPicPr>
          <p:cNvPr id="6" name="Immagine 5">
            <a:extLst>
              <a:ext uri="{FF2B5EF4-FFF2-40B4-BE49-F238E27FC236}">
                <a16:creationId xmlns:a16="http://schemas.microsoft.com/office/drawing/2014/main" id="{FFE9F351-6B84-45D7-BA71-7DD8D57081AC}"/>
              </a:ext>
            </a:extLst>
          </p:cNvPr>
          <p:cNvPicPr>
            <a:picLocks noChangeAspect="1"/>
          </p:cNvPicPr>
          <p:nvPr/>
        </p:nvPicPr>
        <p:blipFill>
          <a:blip r:embed="rId3"/>
          <a:stretch>
            <a:fillRect/>
          </a:stretch>
        </p:blipFill>
        <p:spPr>
          <a:xfrm>
            <a:off x="3184739" y="1714351"/>
            <a:ext cx="6096528" cy="3429297"/>
          </a:xfrm>
          <a:prstGeom prst="rect">
            <a:avLst/>
          </a:prstGeom>
          <a:ln>
            <a:solidFill>
              <a:schemeClr val="tx1"/>
            </a:solidFill>
          </a:ln>
        </p:spPr>
      </p:pic>
      <p:sp>
        <p:nvSpPr>
          <p:cNvPr id="2" name="CasellaDiTesto 1">
            <a:extLst>
              <a:ext uri="{FF2B5EF4-FFF2-40B4-BE49-F238E27FC236}">
                <a16:creationId xmlns:a16="http://schemas.microsoft.com/office/drawing/2014/main" id="{D44FE941-D539-4EB5-8C7D-713F90070150}"/>
              </a:ext>
            </a:extLst>
          </p:cNvPr>
          <p:cNvSpPr txBox="1"/>
          <p:nvPr/>
        </p:nvSpPr>
        <p:spPr>
          <a:xfrm>
            <a:off x="1393371" y="5419176"/>
            <a:ext cx="9518469" cy="1015663"/>
          </a:xfrm>
          <a:prstGeom prst="rect">
            <a:avLst/>
          </a:prstGeom>
          <a:solidFill>
            <a:schemeClr val="accent1">
              <a:lumMod val="40000"/>
              <a:lumOff val="60000"/>
            </a:schemeClr>
          </a:solidFill>
        </p:spPr>
        <p:txBody>
          <a:bodyPr wrap="square" rtlCol="0">
            <a:spAutoFit/>
          </a:bodyPr>
          <a:lstStyle>
            <a:defPPr>
              <a:defRPr lang="it-IT"/>
            </a:defPPr>
            <a:lvl1pPr algn="ctr">
              <a:defRPr sz="6000"/>
            </a:lvl1pPr>
          </a:lstStyle>
          <a:p>
            <a:r>
              <a:rPr lang="it-IT" dirty="0"/>
              <a:t>art. 162bis Codice Penale</a:t>
            </a:r>
          </a:p>
        </p:txBody>
      </p:sp>
      <p:sp>
        <p:nvSpPr>
          <p:cNvPr id="7" name="CasellaDiTesto 6">
            <a:extLst>
              <a:ext uri="{FF2B5EF4-FFF2-40B4-BE49-F238E27FC236}">
                <a16:creationId xmlns:a16="http://schemas.microsoft.com/office/drawing/2014/main" id="{0E44CD25-B989-468D-ADA5-EED518BBDFD3}"/>
              </a:ext>
            </a:extLst>
          </p:cNvPr>
          <p:cNvSpPr txBox="1"/>
          <p:nvPr/>
        </p:nvSpPr>
        <p:spPr>
          <a:xfrm>
            <a:off x="1393370" y="2475786"/>
            <a:ext cx="9518469" cy="1015663"/>
          </a:xfrm>
          <a:prstGeom prst="rect">
            <a:avLst/>
          </a:prstGeom>
          <a:solidFill>
            <a:srgbClr val="00B0F0"/>
          </a:solidFill>
        </p:spPr>
        <p:txBody>
          <a:bodyPr wrap="square" rtlCol="0">
            <a:spAutoFit/>
          </a:bodyPr>
          <a:lstStyle/>
          <a:p>
            <a:pPr algn="ctr"/>
            <a:r>
              <a:rPr lang="it-IT" sz="6000" dirty="0"/>
              <a:t>capo II° </a:t>
            </a:r>
            <a:r>
              <a:rPr lang="it-IT" sz="6000" dirty="0" err="1"/>
              <a:t>DLgs</a:t>
            </a:r>
            <a:r>
              <a:rPr lang="it-IT" sz="6000" dirty="0"/>
              <a:t> n° 758/94</a:t>
            </a:r>
          </a:p>
        </p:txBody>
      </p:sp>
      <p:cxnSp>
        <p:nvCxnSpPr>
          <p:cNvPr id="4" name="Connettore diritto 3">
            <a:extLst>
              <a:ext uri="{FF2B5EF4-FFF2-40B4-BE49-F238E27FC236}">
                <a16:creationId xmlns:a16="http://schemas.microsoft.com/office/drawing/2014/main" id="{7ACD9614-3676-46BD-8CF9-37D590BEA580}"/>
              </a:ext>
            </a:extLst>
          </p:cNvPr>
          <p:cNvCxnSpPr/>
          <p:nvPr/>
        </p:nvCxnSpPr>
        <p:spPr>
          <a:xfrm>
            <a:off x="4310743" y="5242757"/>
            <a:ext cx="3004457" cy="136850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Connettore diritto 10">
            <a:extLst>
              <a:ext uri="{FF2B5EF4-FFF2-40B4-BE49-F238E27FC236}">
                <a16:creationId xmlns:a16="http://schemas.microsoft.com/office/drawing/2014/main" id="{106F1D7F-113B-45B7-84B5-0FE1486CE883}"/>
              </a:ext>
            </a:extLst>
          </p:cNvPr>
          <p:cNvCxnSpPr>
            <a:cxnSpLocks/>
          </p:cNvCxnSpPr>
          <p:nvPr/>
        </p:nvCxnSpPr>
        <p:spPr>
          <a:xfrm flipH="1">
            <a:off x="4310743" y="5242757"/>
            <a:ext cx="2560320" cy="136850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700095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4953EC-ECC1-4226-B876-2858DA48A8BB}"/>
              </a:ext>
            </a:extLst>
          </p:cNvPr>
          <p:cNvSpPr>
            <a:spLocks noGrp="1"/>
          </p:cNvSpPr>
          <p:nvPr>
            <p:ph type="title"/>
          </p:nvPr>
        </p:nvSpPr>
        <p:spPr>
          <a:xfrm>
            <a:off x="894804" y="4040143"/>
            <a:ext cx="10515600" cy="1325563"/>
          </a:xfrm>
        </p:spPr>
        <p:txBody>
          <a:bodyPr>
            <a:normAutofit fontScale="90000"/>
          </a:bodyPr>
          <a:lstStyle/>
          <a:p>
            <a:pPr algn="ctr"/>
            <a:r>
              <a:rPr lang="it-IT" b="1" dirty="0"/>
              <a:t>Procedura</a:t>
            </a:r>
            <a:br>
              <a:rPr lang="it-IT" b="1" dirty="0"/>
            </a:br>
            <a:r>
              <a:rPr lang="it-IT" b="1" dirty="0"/>
              <a:t/>
            </a:r>
            <a:br>
              <a:rPr lang="it-IT" b="1" dirty="0"/>
            </a:br>
            <a:r>
              <a:rPr lang="it-IT" b="1" dirty="0"/>
              <a:t>da effettuarsi da parte Polizia Giudiziaria</a:t>
            </a:r>
            <a:br>
              <a:rPr lang="it-IT" b="1" dirty="0"/>
            </a:br>
            <a:r>
              <a:rPr lang="it-IT" b="1" dirty="0"/>
              <a:t>(vigili del fuoco)</a:t>
            </a:r>
          </a:p>
        </p:txBody>
      </p:sp>
      <p:sp>
        <p:nvSpPr>
          <p:cNvPr id="4" name="Segnaposto numero diapositiva 3">
            <a:extLst>
              <a:ext uri="{FF2B5EF4-FFF2-40B4-BE49-F238E27FC236}">
                <a16:creationId xmlns:a16="http://schemas.microsoft.com/office/drawing/2014/main" id="{8DD918DC-EEFE-4DE0-87EF-C0C68CC2C7B2}"/>
              </a:ext>
            </a:extLst>
          </p:cNvPr>
          <p:cNvSpPr>
            <a:spLocks noGrp="1"/>
          </p:cNvSpPr>
          <p:nvPr>
            <p:ph type="sldNum" sz="quarter" idx="12"/>
          </p:nvPr>
        </p:nvSpPr>
        <p:spPr/>
        <p:txBody>
          <a:bodyPr/>
          <a:lstStyle/>
          <a:p>
            <a:fld id="{20BC09BD-C192-4C13-99F3-8440AAC3A9E2}" type="slidenum">
              <a:rPr lang="it-IT" smtClean="0"/>
              <a:t>66</a:t>
            </a:fld>
            <a:endParaRPr lang="it-IT"/>
          </a:p>
        </p:txBody>
      </p:sp>
      <p:sp>
        <p:nvSpPr>
          <p:cNvPr id="5" name="CasellaDiTesto 4">
            <a:extLst>
              <a:ext uri="{FF2B5EF4-FFF2-40B4-BE49-F238E27FC236}">
                <a16:creationId xmlns:a16="http://schemas.microsoft.com/office/drawing/2014/main" id="{C5EB4FC0-A9E4-4C51-A444-2E98DBD12D68}"/>
              </a:ext>
            </a:extLst>
          </p:cNvPr>
          <p:cNvSpPr txBox="1"/>
          <p:nvPr/>
        </p:nvSpPr>
        <p:spPr>
          <a:xfrm>
            <a:off x="1393369" y="1395924"/>
            <a:ext cx="9518469" cy="1015663"/>
          </a:xfrm>
          <a:prstGeom prst="rect">
            <a:avLst/>
          </a:prstGeom>
          <a:solidFill>
            <a:srgbClr val="00B0F0"/>
          </a:solidFill>
        </p:spPr>
        <p:txBody>
          <a:bodyPr wrap="square" rtlCol="0">
            <a:spAutoFit/>
          </a:bodyPr>
          <a:lstStyle/>
          <a:p>
            <a:pPr algn="ctr"/>
            <a:r>
              <a:rPr lang="it-IT" sz="6000" dirty="0"/>
              <a:t>capo II° </a:t>
            </a:r>
            <a:r>
              <a:rPr lang="it-IT" sz="6000" dirty="0" err="1"/>
              <a:t>DLgs</a:t>
            </a:r>
            <a:r>
              <a:rPr lang="it-IT" sz="6000" dirty="0"/>
              <a:t> n° 758/94</a:t>
            </a:r>
          </a:p>
        </p:txBody>
      </p:sp>
      <p:pic>
        <p:nvPicPr>
          <p:cNvPr id="6" name="Immagine 5">
            <a:extLst>
              <a:ext uri="{FF2B5EF4-FFF2-40B4-BE49-F238E27FC236}">
                <a16:creationId xmlns:a16="http://schemas.microsoft.com/office/drawing/2014/main" id="{79019564-2343-4B5B-B73A-5CE5DAC529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333011" cy="1325563"/>
          </a:xfrm>
          <a:prstGeom prst="rect">
            <a:avLst/>
          </a:prstGeom>
        </p:spPr>
      </p:pic>
    </p:spTree>
    <p:extLst>
      <p:ext uri="{BB962C8B-B14F-4D97-AF65-F5344CB8AC3E}">
        <p14:creationId xmlns:p14="http://schemas.microsoft.com/office/powerpoint/2010/main" val="187210617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3A15835E-369A-4C26-AA2A-72AEBBDF66D5}"/>
              </a:ext>
            </a:extLst>
          </p:cNvPr>
          <p:cNvSpPr txBox="1"/>
          <p:nvPr/>
        </p:nvSpPr>
        <p:spPr>
          <a:xfrm>
            <a:off x="4647236" y="187778"/>
            <a:ext cx="2743200" cy="369332"/>
          </a:xfrm>
          <a:prstGeom prst="rect">
            <a:avLst/>
          </a:prstGeom>
          <a:noFill/>
          <a:ln w="38100">
            <a:solidFill>
              <a:schemeClr val="tx1"/>
            </a:solidFill>
          </a:ln>
        </p:spPr>
        <p:txBody>
          <a:bodyPr wrap="square" rtlCol="0">
            <a:spAutoFit/>
          </a:bodyPr>
          <a:lstStyle/>
          <a:p>
            <a:pPr algn="ctr"/>
            <a:r>
              <a:rPr lang="it-IT" dirty="0"/>
              <a:t>accertamento reato</a:t>
            </a:r>
          </a:p>
        </p:txBody>
      </p:sp>
      <p:sp>
        <p:nvSpPr>
          <p:cNvPr id="7" name="CasellaDiTesto 6">
            <a:extLst>
              <a:ext uri="{FF2B5EF4-FFF2-40B4-BE49-F238E27FC236}">
                <a16:creationId xmlns:a16="http://schemas.microsoft.com/office/drawing/2014/main" id="{5EF65C3D-34C6-49B2-A8E8-80EB2368481B}"/>
              </a:ext>
            </a:extLst>
          </p:cNvPr>
          <p:cNvSpPr txBox="1"/>
          <p:nvPr/>
        </p:nvSpPr>
        <p:spPr>
          <a:xfrm>
            <a:off x="3902653" y="772242"/>
            <a:ext cx="4232366" cy="646331"/>
          </a:xfrm>
          <a:prstGeom prst="rect">
            <a:avLst/>
          </a:prstGeom>
          <a:noFill/>
          <a:ln>
            <a:solidFill>
              <a:schemeClr val="tx1"/>
            </a:solidFill>
          </a:ln>
        </p:spPr>
        <p:txBody>
          <a:bodyPr wrap="square" rtlCol="0">
            <a:spAutoFit/>
          </a:bodyPr>
          <a:lstStyle/>
          <a:p>
            <a:pPr algn="ctr"/>
            <a:r>
              <a:rPr lang="it-IT" dirty="0"/>
              <a:t>prescrizioni </a:t>
            </a:r>
          </a:p>
          <a:p>
            <a:pPr algn="ctr"/>
            <a:r>
              <a:rPr lang="it-IT" dirty="0"/>
              <a:t>misure per prosieguo attività max. 6 mesi</a:t>
            </a:r>
          </a:p>
        </p:txBody>
      </p:sp>
      <p:sp>
        <p:nvSpPr>
          <p:cNvPr id="8" name="CasellaDiTesto 7">
            <a:extLst>
              <a:ext uri="{FF2B5EF4-FFF2-40B4-BE49-F238E27FC236}">
                <a16:creationId xmlns:a16="http://schemas.microsoft.com/office/drawing/2014/main" id="{0056618A-D109-469F-AC3A-85C127F93437}"/>
              </a:ext>
            </a:extLst>
          </p:cNvPr>
          <p:cNvSpPr txBox="1"/>
          <p:nvPr/>
        </p:nvSpPr>
        <p:spPr>
          <a:xfrm>
            <a:off x="585910" y="772243"/>
            <a:ext cx="2743200" cy="646331"/>
          </a:xfrm>
          <a:prstGeom prst="rect">
            <a:avLst/>
          </a:prstGeom>
          <a:noFill/>
          <a:ln>
            <a:solidFill>
              <a:schemeClr val="tx1"/>
            </a:solidFill>
          </a:ln>
        </p:spPr>
        <p:txBody>
          <a:bodyPr wrap="square" rtlCol="0">
            <a:spAutoFit/>
          </a:bodyPr>
          <a:lstStyle/>
          <a:p>
            <a:pPr algn="ctr"/>
            <a:r>
              <a:rPr lang="it-IT" dirty="0"/>
              <a:t>comunicazione notizia di reato a Procura</a:t>
            </a:r>
          </a:p>
        </p:txBody>
      </p:sp>
      <p:sp>
        <p:nvSpPr>
          <p:cNvPr id="9" name="CasellaDiTesto 8">
            <a:extLst>
              <a:ext uri="{FF2B5EF4-FFF2-40B4-BE49-F238E27FC236}">
                <a16:creationId xmlns:a16="http://schemas.microsoft.com/office/drawing/2014/main" id="{A69F95EB-EA8D-4240-B88C-1BC59DE0F77B}"/>
              </a:ext>
            </a:extLst>
          </p:cNvPr>
          <p:cNvSpPr txBox="1"/>
          <p:nvPr/>
        </p:nvSpPr>
        <p:spPr>
          <a:xfrm>
            <a:off x="8281727" y="1597184"/>
            <a:ext cx="3324363" cy="369332"/>
          </a:xfrm>
          <a:prstGeom prst="rect">
            <a:avLst/>
          </a:prstGeom>
          <a:noFill/>
          <a:ln>
            <a:solidFill>
              <a:schemeClr val="tx1"/>
            </a:solidFill>
          </a:ln>
        </p:spPr>
        <p:txBody>
          <a:bodyPr wrap="square" rtlCol="0">
            <a:spAutoFit/>
          </a:bodyPr>
          <a:lstStyle/>
          <a:p>
            <a:pPr algn="ctr"/>
            <a:r>
              <a:rPr lang="it-IT" dirty="0"/>
              <a:t>eventuale proroga max. 6 mesi</a:t>
            </a:r>
          </a:p>
        </p:txBody>
      </p:sp>
      <p:sp>
        <p:nvSpPr>
          <p:cNvPr id="10" name="CasellaDiTesto 9">
            <a:extLst>
              <a:ext uri="{FF2B5EF4-FFF2-40B4-BE49-F238E27FC236}">
                <a16:creationId xmlns:a16="http://schemas.microsoft.com/office/drawing/2014/main" id="{2C196810-503A-462A-9475-6D9F11014644}"/>
              </a:ext>
            </a:extLst>
          </p:cNvPr>
          <p:cNvSpPr txBox="1"/>
          <p:nvPr/>
        </p:nvSpPr>
        <p:spPr>
          <a:xfrm>
            <a:off x="4553368" y="1966516"/>
            <a:ext cx="2930936" cy="369332"/>
          </a:xfrm>
          <a:prstGeom prst="rect">
            <a:avLst/>
          </a:prstGeom>
          <a:noFill/>
          <a:ln>
            <a:solidFill>
              <a:schemeClr val="tx1"/>
            </a:solidFill>
          </a:ln>
        </p:spPr>
        <p:txBody>
          <a:bodyPr wrap="square" rtlCol="0">
            <a:spAutoFit/>
          </a:bodyPr>
          <a:lstStyle/>
          <a:p>
            <a:pPr algn="ctr"/>
            <a:r>
              <a:rPr lang="it-IT" dirty="0"/>
              <a:t>scadenza prescrizioni</a:t>
            </a:r>
          </a:p>
        </p:txBody>
      </p:sp>
      <p:sp>
        <p:nvSpPr>
          <p:cNvPr id="11" name="CasellaDiTesto 10">
            <a:extLst>
              <a:ext uri="{FF2B5EF4-FFF2-40B4-BE49-F238E27FC236}">
                <a16:creationId xmlns:a16="http://schemas.microsoft.com/office/drawing/2014/main" id="{2EF5591A-DC11-4BD3-960D-F27FA02DD42F}"/>
              </a:ext>
            </a:extLst>
          </p:cNvPr>
          <p:cNvSpPr txBox="1"/>
          <p:nvPr/>
        </p:nvSpPr>
        <p:spPr>
          <a:xfrm>
            <a:off x="4553368" y="2627470"/>
            <a:ext cx="2930937" cy="369332"/>
          </a:xfrm>
          <a:prstGeom prst="rect">
            <a:avLst/>
          </a:prstGeom>
          <a:noFill/>
          <a:ln>
            <a:solidFill>
              <a:schemeClr val="tx1"/>
            </a:solidFill>
          </a:ln>
        </p:spPr>
        <p:txBody>
          <a:bodyPr wrap="square" rtlCol="0">
            <a:spAutoFit/>
          </a:bodyPr>
          <a:lstStyle/>
          <a:p>
            <a:pPr algn="ctr"/>
            <a:r>
              <a:rPr lang="it-IT" dirty="0"/>
              <a:t>verifica prescrizioni</a:t>
            </a:r>
          </a:p>
        </p:txBody>
      </p:sp>
      <p:sp>
        <p:nvSpPr>
          <p:cNvPr id="13" name="CasellaDiTesto 12">
            <a:extLst>
              <a:ext uri="{FF2B5EF4-FFF2-40B4-BE49-F238E27FC236}">
                <a16:creationId xmlns:a16="http://schemas.microsoft.com/office/drawing/2014/main" id="{FB2768F2-372B-4582-902E-C693CBF7524F}"/>
              </a:ext>
            </a:extLst>
          </p:cNvPr>
          <p:cNvSpPr txBox="1"/>
          <p:nvPr/>
        </p:nvSpPr>
        <p:spPr>
          <a:xfrm>
            <a:off x="5465842" y="3934218"/>
            <a:ext cx="1105988" cy="369332"/>
          </a:xfrm>
          <a:prstGeom prst="rect">
            <a:avLst/>
          </a:prstGeom>
          <a:noFill/>
          <a:ln>
            <a:solidFill>
              <a:schemeClr val="tx1"/>
            </a:solidFill>
          </a:ln>
        </p:spPr>
        <p:txBody>
          <a:bodyPr wrap="square" rtlCol="0">
            <a:spAutoFit/>
          </a:bodyPr>
          <a:lstStyle/>
          <a:p>
            <a:pPr algn="ctr"/>
            <a:r>
              <a:rPr lang="it-IT" dirty="0"/>
              <a:t>negativa</a:t>
            </a:r>
          </a:p>
        </p:txBody>
      </p:sp>
      <p:sp>
        <p:nvSpPr>
          <p:cNvPr id="14" name="CasellaDiTesto 13">
            <a:extLst>
              <a:ext uri="{FF2B5EF4-FFF2-40B4-BE49-F238E27FC236}">
                <a16:creationId xmlns:a16="http://schemas.microsoft.com/office/drawing/2014/main" id="{6166F7EB-A0EC-4472-9847-813223EFB0E6}"/>
              </a:ext>
            </a:extLst>
          </p:cNvPr>
          <p:cNvSpPr txBox="1"/>
          <p:nvPr/>
        </p:nvSpPr>
        <p:spPr>
          <a:xfrm>
            <a:off x="8427461" y="3718645"/>
            <a:ext cx="3178629" cy="369332"/>
          </a:xfrm>
          <a:prstGeom prst="rect">
            <a:avLst/>
          </a:prstGeom>
          <a:noFill/>
          <a:ln>
            <a:solidFill>
              <a:schemeClr val="tx1"/>
            </a:solidFill>
          </a:ln>
        </p:spPr>
        <p:txBody>
          <a:bodyPr wrap="square" rtlCol="0">
            <a:spAutoFit/>
          </a:bodyPr>
          <a:lstStyle/>
          <a:p>
            <a:pPr algn="ctr"/>
            <a:r>
              <a:rPr lang="it-IT" dirty="0"/>
              <a:t>positiva</a:t>
            </a:r>
          </a:p>
        </p:txBody>
      </p:sp>
      <p:sp>
        <p:nvSpPr>
          <p:cNvPr id="16" name="CasellaDiTesto 15">
            <a:extLst>
              <a:ext uri="{FF2B5EF4-FFF2-40B4-BE49-F238E27FC236}">
                <a16:creationId xmlns:a16="http://schemas.microsoft.com/office/drawing/2014/main" id="{D725FA44-5EF3-410D-81F9-48B1D430BC56}"/>
              </a:ext>
            </a:extLst>
          </p:cNvPr>
          <p:cNvSpPr txBox="1"/>
          <p:nvPr/>
        </p:nvSpPr>
        <p:spPr>
          <a:xfrm>
            <a:off x="585910" y="5624092"/>
            <a:ext cx="2743200" cy="923330"/>
          </a:xfrm>
          <a:prstGeom prst="rect">
            <a:avLst/>
          </a:prstGeom>
          <a:noFill/>
          <a:ln w="28575">
            <a:solidFill>
              <a:schemeClr val="tx1"/>
            </a:solidFill>
          </a:ln>
        </p:spPr>
        <p:txBody>
          <a:bodyPr wrap="square" rtlCol="0">
            <a:spAutoFit/>
          </a:bodyPr>
          <a:lstStyle/>
          <a:p>
            <a:pPr algn="ctr"/>
            <a:r>
              <a:rPr lang="it-IT" dirty="0"/>
              <a:t>comunicazione a Procura</a:t>
            </a:r>
          </a:p>
          <a:p>
            <a:pPr algn="ctr"/>
            <a:r>
              <a:rPr lang="it-IT" dirty="0"/>
              <a:t>AVVIO PROCEDIMENTO PENALE</a:t>
            </a:r>
          </a:p>
        </p:txBody>
      </p:sp>
      <p:sp>
        <p:nvSpPr>
          <p:cNvPr id="17" name="CasellaDiTesto 16">
            <a:extLst>
              <a:ext uri="{FF2B5EF4-FFF2-40B4-BE49-F238E27FC236}">
                <a16:creationId xmlns:a16="http://schemas.microsoft.com/office/drawing/2014/main" id="{ED638F7D-0EFC-40FF-8A47-B8361F037D6D}"/>
              </a:ext>
            </a:extLst>
          </p:cNvPr>
          <p:cNvSpPr txBox="1"/>
          <p:nvPr/>
        </p:nvSpPr>
        <p:spPr>
          <a:xfrm>
            <a:off x="2588282" y="3604909"/>
            <a:ext cx="2346264" cy="646331"/>
          </a:xfrm>
          <a:prstGeom prst="rect">
            <a:avLst/>
          </a:prstGeom>
          <a:noFill/>
          <a:ln>
            <a:solidFill>
              <a:schemeClr val="tx1"/>
            </a:solidFill>
          </a:ln>
        </p:spPr>
        <p:txBody>
          <a:bodyPr wrap="square" rtlCol="0">
            <a:spAutoFit/>
          </a:bodyPr>
          <a:lstStyle/>
          <a:p>
            <a:pPr algn="ctr"/>
            <a:r>
              <a:rPr lang="it-IT" dirty="0"/>
              <a:t>modo diverso ma equivalente</a:t>
            </a:r>
          </a:p>
        </p:txBody>
      </p:sp>
      <p:sp>
        <p:nvSpPr>
          <p:cNvPr id="18" name="CasellaDiTesto 17">
            <a:extLst>
              <a:ext uri="{FF2B5EF4-FFF2-40B4-BE49-F238E27FC236}">
                <a16:creationId xmlns:a16="http://schemas.microsoft.com/office/drawing/2014/main" id="{F0CF189A-EFE6-4F3F-B222-E2A04164732B}"/>
              </a:ext>
            </a:extLst>
          </p:cNvPr>
          <p:cNvSpPr txBox="1"/>
          <p:nvPr/>
        </p:nvSpPr>
        <p:spPr>
          <a:xfrm>
            <a:off x="585910" y="4567014"/>
            <a:ext cx="2743200" cy="923330"/>
          </a:xfrm>
          <a:prstGeom prst="rect">
            <a:avLst/>
          </a:prstGeom>
          <a:noFill/>
          <a:ln w="38100">
            <a:solidFill>
              <a:schemeClr val="tx1"/>
            </a:solidFill>
          </a:ln>
        </p:spPr>
        <p:txBody>
          <a:bodyPr wrap="square" rtlCol="0">
            <a:spAutoFit/>
          </a:bodyPr>
          <a:lstStyle>
            <a:defPPr>
              <a:defRPr lang="it-IT"/>
            </a:defPPr>
            <a:lvl1pPr algn="ctr"/>
          </a:lstStyle>
          <a:p>
            <a:r>
              <a:rPr lang="it-IT" dirty="0"/>
              <a:t>comunicazione a Procura</a:t>
            </a:r>
          </a:p>
          <a:p>
            <a:r>
              <a:rPr lang="it-IT" dirty="0"/>
              <a:t>AVVIO PROCEDIMENTO PENALE con art.162bis CP</a:t>
            </a:r>
          </a:p>
        </p:txBody>
      </p:sp>
      <p:sp>
        <p:nvSpPr>
          <p:cNvPr id="19" name="CasellaDiTesto 18">
            <a:extLst>
              <a:ext uri="{FF2B5EF4-FFF2-40B4-BE49-F238E27FC236}">
                <a16:creationId xmlns:a16="http://schemas.microsoft.com/office/drawing/2014/main" id="{53C0F4E2-4DE6-4D75-8FE8-42D26FE79CF9}"/>
              </a:ext>
            </a:extLst>
          </p:cNvPr>
          <p:cNvSpPr txBox="1"/>
          <p:nvPr/>
        </p:nvSpPr>
        <p:spPr>
          <a:xfrm>
            <a:off x="8427461" y="4323288"/>
            <a:ext cx="3178629" cy="646331"/>
          </a:xfrm>
          <a:prstGeom prst="rect">
            <a:avLst/>
          </a:prstGeom>
          <a:noFill/>
          <a:ln>
            <a:solidFill>
              <a:schemeClr val="tx1"/>
            </a:solidFill>
          </a:ln>
        </p:spPr>
        <p:txBody>
          <a:bodyPr wrap="square" rtlCol="0">
            <a:spAutoFit/>
          </a:bodyPr>
          <a:lstStyle/>
          <a:p>
            <a:pPr algn="ctr"/>
            <a:r>
              <a:rPr lang="it-IT" dirty="0"/>
              <a:t>ammissione al pagamento</a:t>
            </a:r>
          </a:p>
          <a:p>
            <a:pPr algn="ctr"/>
            <a:r>
              <a:rPr lang="it-IT" dirty="0"/>
              <a:t>quarto ammenda massima</a:t>
            </a:r>
          </a:p>
        </p:txBody>
      </p:sp>
      <p:sp>
        <p:nvSpPr>
          <p:cNvPr id="20" name="CasellaDiTesto 19">
            <a:extLst>
              <a:ext uri="{FF2B5EF4-FFF2-40B4-BE49-F238E27FC236}">
                <a16:creationId xmlns:a16="http://schemas.microsoft.com/office/drawing/2014/main" id="{FCCDEC1C-34CB-4DB7-A5D7-A4D956A85BAB}"/>
              </a:ext>
            </a:extLst>
          </p:cNvPr>
          <p:cNvSpPr txBox="1"/>
          <p:nvPr/>
        </p:nvSpPr>
        <p:spPr>
          <a:xfrm>
            <a:off x="9193814" y="6042017"/>
            <a:ext cx="2743200" cy="646331"/>
          </a:xfrm>
          <a:prstGeom prst="rect">
            <a:avLst/>
          </a:prstGeom>
          <a:noFill/>
          <a:ln w="38100">
            <a:solidFill>
              <a:schemeClr val="tx1"/>
            </a:solidFill>
          </a:ln>
        </p:spPr>
        <p:txBody>
          <a:bodyPr wrap="square" rtlCol="0">
            <a:spAutoFit/>
          </a:bodyPr>
          <a:lstStyle>
            <a:defPPr>
              <a:defRPr lang="it-IT"/>
            </a:defPPr>
            <a:lvl1pPr algn="ctr"/>
          </a:lstStyle>
          <a:p>
            <a:r>
              <a:rPr lang="it-IT" dirty="0"/>
              <a:t>comunicazione a Procura ESTINZIONE REATO</a:t>
            </a:r>
          </a:p>
        </p:txBody>
      </p:sp>
      <p:sp>
        <p:nvSpPr>
          <p:cNvPr id="21" name="CasellaDiTesto 20">
            <a:extLst>
              <a:ext uri="{FF2B5EF4-FFF2-40B4-BE49-F238E27FC236}">
                <a16:creationId xmlns:a16="http://schemas.microsoft.com/office/drawing/2014/main" id="{3FC57E15-9B04-40E5-9A9F-ED8BD1F5DEFF}"/>
              </a:ext>
            </a:extLst>
          </p:cNvPr>
          <p:cNvSpPr txBox="1"/>
          <p:nvPr/>
        </p:nvSpPr>
        <p:spPr>
          <a:xfrm>
            <a:off x="10468533" y="5428727"/>
            <a:ext cx="1105988" cy="369332"/>
          </a:xfrm>
          <a:prstGeom prst="rect">
            <a:avLst/>
          </a:prstGeom>
          <a:noFill/>
          <a:ln>
            <a:solidFill>
              <a:schemeClr val="tx1"/>
            </a:solidFill>
          </a:ln>
        </p:spPr>
        <p:txBody>
          <a:bodyPr wrap="square" rtlCol="0">
            <a:spAutoFit/>
          </a:bodyPr>
          <a:lstStyle/>
          <a:p>
            <a:pPr algn="ctr"/>
            <a:r>
              <a:rPr lang="it-IT" dirty="0"/>
              <a:t>paga</a:t>
            </a:r>
          </a:p>
        </p:txBody>
      </p:sp>
      <p:sp>
        <p:nvSpPr>
          <p:cNvPr id="22" name="CasellaDiTesto 21">
            <a:extLst>
              <a:ext uri="{FF2B5EF4-FFF2-40B4-BE49-F238E27FC236}">
                <a16:creationId xmlns:a16="http://schemas.microsoft.com/office/drawing/2014/main" id="{556A92D3-97C6-497E-8782-BD14560CBD69}"/>
              </a:ext>
            </a:extLst>
          </p:cNvPr>
          <p:cNvSpPr txBox="1"/>
          <p:nvPr/>
        </p:nvSpPr>
        <p:spPr>
          <a:xfrm>
            <a:off x="7946571" y="5479475"/>
            <a:ext cx="1105988" cy="369332"/>
          </a:xfrm>
          <a:prstGeom prst="rect">
            <a:avLst/>
          </a:prstGeom>
          <a:noFill/>
          <a:ln>
            <a:solidFill>
              <a:schemeClr val="tx1"/>
            </a:solidFill>
          </a:ln>
        </p:spPr>
        <p:txBody>
          <a:bodyPr wrap="square" rtlCol="0">
            <a:spAutoFit/>
          </a:bodyPr>
          <a:lstStyle/>
          <a:p>
            <a:pPr algn="ctr"/>
            <a:r>
              <a:rPr lang="it-IT" dirty="0"/>
              <a:t>non paga</a:t>
            </a:r>
          </a:p>
        </p:txBody>
      </p:sp>
      <p:sp>
        <p:nvSpPr>
          <p:cNvPr id="23" name="Decisione 22">
            <a:extLst>
              <a:ext uri="{FF2B5EF4-FFF2-40B4-BE49-F238E27FC236}">
                <a16:creationId xmlns:a16="http://schemas.microsoft.com/office/drawing/2014/main" id="{EC1449C9-063D-4778-BE9D-ABEC563DCB8D}"/>
              </a:ext>
            </a:extLst>
          </p:cNvPr>
          <p:cNvSpPr/>
          <p:nvPr/>
        </p:nvSpPr>
        <p:spPr>
          <a:xfrm>
            <a:off x="5883853" y="3228487"/>
            <a:ext cx="269965" cy="214247"/>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Decisione 23">
            <a:extLst>
              <a:ext uri="{FF2B5EF4-FFF2-40B4-BE49-F238E27FC236}">
                <a16:creationId xmlns:a16="http://schemas.microsoft.com/office/drawing/2014/main" id="{3B7B0181-7C3D-465B-A18E-A47CE2827B98}"/>
              </a:ext>
            </a:extLst>
          </p:cNvPr>
          <p:cNvSpPr/>
          <p:nvPr/>
        </p:nvSpPr>
        <p:spPr>
          <a:xfrm>
            <a:off x="9881793" y="5160375"/>
            <a:ext cx="269965" cy="214247"/>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6" name="Connettore 2 25">
            <a:extLst>
              <a:ext uri="{FF2B5EF4-FFF2-40B4-BE49-F238E27FC236}">
                <a16:creationId xmlns:a16="http://schemas.microsoft.com/office/drawing/2014/main" id="{12D90661-870A-44E0-AAC7-3A9DC4F5562E}"/>
              </a:ext>
            </a:extLst>
          </p:cNvPr>
          <p:cNvCxnSpPr>
            <a:cxnSpLocks/>
            <a:stCxn id="6" idx="2"/>
            <a:endCxn id="7" idx="0"/>
          </p:cNvCxnSpPr>
          <p:nvPr/>
        </p:nvCxnSpPr>
        <p:spPr>
          <a:xfrm>
            <a:off x="6018836" y="557110"/>
            <a:ext cx="0" cy="21513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ttore 2 28">
            <a:extLst>
              <a:ext uri="{FF2B5EF4-FFF2-40B4-BE49-F238E27FC236}">
                <a16:creationId xmlns:a16="http://schemas.microsoft.com/office/drawing/2014/main" id="{3C6CEE3F-A63F-46BA-8210-7808CDB31E2B}"/>
              </a:ext>
            </a:extLst>
          </p:cNvPr>
          <p:cNvCxnSpPr>
            <a:cxnSpLocks/>
            <a:stCxn id="7" idx="2"/>
            <a:endCxn id="10" idx="0"/>
          </p:cNvCxnSpPr>
          <p:nvPr/>
        </p:nvCxnSpPr>
        <p:spPr>
          <a:xfrm>
            <a:off x="6018836" y="1418573"/>
            <a:ext cx="0" cy="54794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ttore 2 29">
            <a:extLst>
              <a:ext uri="{FF2B5EF4-FFF2-40B4-BE49-F238E27FC236}">
                <a16:creationId xmlns:a16="http://schemas.microsoft.com/office/drawing/2014/main" id="{DBD359B0-5653-4C99-BAEF-6C63C222CB77}"/>
              </a:ext>
            </a:extLst>
          </p:cNvPr>
          <p:cNvCxnSpPr>
            <a:cxnSpLocks/>
            <a:stCxn id="10" idx="2"/>
            <a:endCxn id="11" idx="0"/>
          </p:cNvCxnSpPr>
          <p:nvPr/>
        </p:nvCxnSpPr>
        <p:spPr>
          <a:xfrm>
            <a:off x="6018836" y="2335848"/>
            <a:ext cx="1" cy="29162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ttore 2 30">
            <a:extLst>
              <a:ext uri="{FF2B5EF4-FFF2-40B4-BE49-F238E27FC236}">
                <a16:creationId xmlns:a16="http://schemas.microsoft.com/office/drawing/2014/main" id="{25E8830A-CEB9-4472-B797-33B6E54FC374}"/>
              </a:ext>
            </a:extLst>
          </p:cNvPr>
          <p:cNvCxnSpPr>
            <a:cxnSpLocks/>
            <a:stCxn id="11" idx="2"/>
            <a:endCxn id="23" idx="0"/>
          </p:cNvCxnSpPr>
          <p:nvPr/>
        </p:nvCxnSpPr>
        <p:spPr>
          <a:xfrm flipH="1">
            <a:off x="6018836" y="2996802"/>
            <a:ext cx="1" cy="23168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ttore 2 40">
            <a:extLst>
              <a:ext uri="{FF2B5EF4-FFF2-40B4-BE49-F238E27FC236}">
                <a16:creationId xmlns:a16="http://schemas.microsoft.com/office/drawing/2014/main" id="{DD24B8F4-0706-4D26-AFC6-277638061475}"/>
              </a:ext>
            </a:extLst>
          </p:cNvPr>
          <p:cNvCxnSpPr>
            <a:cxnSpLocks/>
            <a:stCxn id="7" idx="1"/>
            <a:endCxn id="8" idx="3"/>
          </p:cNvCxnSpPr>
          <p:nvPr/>
        </p:nvCxnSpPr>
        <p:spPr>
          <a:xfrm flipH="1">
            <a:off x="3329110" y="1095408"/>
            <a:ext cx="573543"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ttore 2 42">
            <a:extLst>
              <a:ext uri="{FF2B5EF4-FFF2-40B4-BE49-F238E27FC236}">
                <a16:creationId xmlns:a16="http://schemas.microsoft.com/office/drawing/2014/main" id="{443C8DAE-8A76-4343-8503-6C1C06737093}"/>
              </a:ext>
            </a:extLst>
          </p:cNvPr>
          <p:cNvCxnSpPr>
            <a:cxnSpLocks/>
            <a:stCxn id="14" idx="2"/>
            <a:endCxn id="19" idx="0"/>
          </p:cNvCxnSpPr>
          <p:nvPr/>
        </p:nvCxnSpPr>
        <p:spPr>
          <a:xfrm>
            <a:off x="10016776" y="4087977"/>
            <a:ext cx="0" cy="23531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ttore 2 51">
            <a:extLst>
              <a:ext uri="{FF2B5EF4-FFF2-40B4-BE49-F238E27FC236}">
                <a16:creationId xmlns:a16="http://schemas.microsoft.com/office/drawing/2014/main" id="{446C351D-BD16-44AB-9C88-61E960743B9D}"/>
              </a:ext>
            </a:extLst>
          </p:cNvPr>
          <p:cNvCxnSpPr>
            <a:cxnSpLocks/>
            <a:stCxn id="21" idx="2"/>
          </p:cNvCxnSpPr>
          <p:nvPr/>
        </p:nvCxnSpPr>
        <p:spPr>
          <a:xfrm>
            <a:off x="11021527" y="5798059"/>
            <a:ext cx="0" cy="22740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Connettore a gomito 63">
            <a:extLst>
              <a:ext uri="{FF2B5EF4-FFF2-40B4-BE49-F238E27FC236}">
                <a16:creationId xmlns:a16="http://schemas.microsoft.com/office/drawing/2014/main" id="{D661038C-3266-49FA-A81C-856079662D3A}"/>
              </a:ext>
            </a:extLst>
          </p:cNvPr>
          <p:cNvCxnSpPr>
            <a:cxnSpLocks/>
            <a:stCxn id="7" idx="3"/>
            <a:endCxn id="9" idx="0"/>
          </p:cNvCxnSpPr>
          <p:nvPr/>
        </p:nvCxnSpPr>
        <p:spPr>
          <a:xfrm>
            <a:off x="8135019" y="1095408"/>
            <a:ext cx="1808890" cy="501776"/>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ttore a gomito 66">
            <a:extLst>
              <a:ext uri="{FF2B5EF4-FFF2-40B4-BE49-F238E27FC236}">
                <a16:creationId xmlns:a16="http://schemas.microsoft.com/office/drawing/2014/main" id="{B419698B-3D4F-46B6-9C03-B6B50A51E352}"/>
              </a:ext>
            </a:extLst>
          </p:cNvPr>
          <p:cNvCxnSpPr>
            <a:cxnSpLocks/>
            <a:stCxn id="9" idx="2"/>
            <a:endCxn id="10" idx="3"/>
          </p:cNvCxnSpPr>
          <p:nvPr/>
        </p:nvCxnSpPr>
        <p:spPr>
          <a:xfrm rot="5400000">
            <a:off x="8621774" y="829047"/>
            <a:ext cx="184666" cy="2459605"/>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Connettore a gomito 69">
            <a:extLst>
              <a:ext uri="{FF2B5EF4-FFF2-40B4-BE49-F238E27FC236}">
                <a16:creationId xmlns:a16="http://schemas.microsoft.com/office/drawing/2014/main" id="{47918EC6-76B3-46D8-9542-9D1939C544F0}"/>
              </a:ext>
            </a:extLst>
          </p:cNvPr>
          <p:cNvCxnSpPr>
            <a:cxnSpLocks/>
            <a:stCxn id="23" idx="3"/>
            <a:endCxn id="14" idx="0"/>
          </p:cNvCxnSpPr>
          <p:nvPr/>
        </p:nvCxnSpPr>
        <p:spPr>
          <a:xfrm>
            <a:off x="6153818" y="3335611"/>
            <a:ext cx="3862958" cy="383034"/>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Connettore a gomito 78">
            <a:extLst>
              <a:ext uri="{FF2B5EF4-FFF2-40B4-BE49-F238E27FC236}">
                <a16:creationId xmlns:a16="http://schemas.microsoft.com/office/drawing/2014/main" id="{B6C249BB-A04B-4DA0-9603-B450101B43B3}"/>
              </a:ext>
            </a:extLst>
          </p:cNvPr>
          <p:cNvCxnSpPr>
            <a:cxnSpLocks/>
            <a:stCxn id="23" idx="1"/>
            <a:endCxn id="17" idx="0"/>
          </p:cNvCxnSpPr>
          <p:nvPr/>
        </p:nvCxnSpPr>
        <p:spPr>
          <a:xfrm rot="10800000" flipV="1">
            <a:off x="3761415" y="3335611"/>
            <a:ext cx="2122439" cy="269298"/>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ttore 2 81">
            <a:extLst>
              <a:ext uri="{FF2B5EF4-FFF2-40B4-BE49-F238E27FC236}">
                <a16:creationId xmlns:a16="http://schemas.microsoft.com/office/drawing/2014/main" id="{C46BE4F2-D190-4618-9A98-0F151AE4AA62}"/>
              </a:ext>
            </a:extLst>
          </p:cNvPr>
          <p:cNvCxnSpPr>
            <a:cxnSpLocks/>
            <a:stCxn id="19" idx="2"/>
            <a:endCxn id="24" idx="0"/>
          </p:cNvCxnSpPr>
          <p:nvPr/>
        </p:nvCxnSpPr>
        <p:spPr>
          <a:xfrm>
            <a:off x="10016776" y="4969619"/>
            <a:ext cx="0" cy="19075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ttore a gomito 85">
            <a:extLst>
              <a:ext uri="{FF2B5EF4-FFF2-40B4-BE49-F238E27FC236}">
                <a16:creationId xmlns:a16="http://schemas.microsoft.com/office/drawing/2014/main" id="{A27E71CB-0157-4E52-9B3F-0436F4511745}"/>
              </a:ext>
            </a:extLst>
          </p:cNvPr>
          <p:cNvCxnSpPr>
            <a:cxnSpLocks/>
            <a:stCxn id="24" idx="3"/>
            <a:endCxn id="21" idx="0"/>
          </p:cNvCxnSpPr>
          <p:nvPr/>
        </p:nvCxnSpPr>
        <p:spPr>
          <a:xfrm>
            <a:off x="10151758" y="5267499"/>
            <a:ext cx="869769" cy="161228"/>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Connettore a gomito 88">
            <a:extLst>
              <a:ext uri="{FF2B5EF4-FFF2-40B4-BE49-F238E27FC236}">
                <a16:creationId xmlns:a16="http://schemas.microsoft.com/office/drawing/2014/main" id="{E86E6548-948C-4538-90FE-14AA8DA36128}"/>
              </a:ext>
            </a:extLst>
          </p:cNvPr>
          <p:cNvCxnSpPr>
            <a:cxnSpLocks/>
            <a:stCxn id="24" idx="1"/>
            <a:endCxn id="22" idx="0"/>
          </p:cNvCxnSpPr>
          <p:nvPr/>
        </p:nvCxnSpPr>
        <p:spPr>
          <a:xfrm rot="10800000" flipV="1">
            <a:off x="8499565" y="5267499"/>
            <a:ext cx="1382228" cy="211976"/>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Connettore a gomito 114">
            <a:extLst>
              <a:ext uri="{FF2B5EF4-FFF2-40B4-BE49-F238E27FC236}">
                <a16:creationId xmlns:a16="http://schemas.microsoft.com/office/drawing/2014/main" id="{6BF0A2FB-4048-4453-890D-7B9AB1A55E05}"/>
              </a:ext>
            </a:extLst>
          </p:cNvPr>
          <p:cNvCxnSpPr>
            <a:cxnSpLocks/>
            <a:stCxn id="17" idx="1"/>
            <a:endCxn id="18" idx="0"/>
          </p:cNvCxnSpPr>
          <p:nvPr/>
        </p:nvCxnSpPr>
        <p:spPr>
          <a:xfrm rot="10800000" flipV="1">
            <a:off x="1957510" y="3928074"/>
            <a:ext cx="630772" cy="63893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Connettore a gomito 121">
            <a:extLst>
              <a:ext uri="{FF2B5EF4-FFF2-40B4-BE49-F238E27FC236}">
                <a16:creationId xmlns:a16="http://schemas.microsoft.com/office/drawing/2014/main" id="{22825D80-18FA-4830-892B-D5E4FB388C1C}"/>
              </a:ext>
            </a:extLst>
          </p:cNvPr>
          <p:cNvCxnSpPr>
            <a:cxnSpLocks/>
            <a:stCxn id="13" idx="2"/>
          </p:cNvCxnSpPr>
          <p:nvPr/>
        </p:nvCxnSpPr>
        <p:spPr>
          <a:xfrm rot="5400000">
            <a:off x="3875190" y="3757470"/>
            <a:ext cx="1597566" cy="2689726"/>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Connettore a gomito 124">
            <a:extLst>
              <a:ext uri="{FF2B5EF4-FFF2-40B4-BE49-F238E27FC236}">
                <a16:creationId xmlns:a16="http://schemas.microsoft.com/office/drawing/2014/main" id="{7475A178-2864-468A-A41D-09F666FE7246}"/>
              </a:ext>
            </a:extLst>
          </p:cNvPr>
          <p:cNvCxnSpPr>
            <a:cxnSpLocks/>
            <a:stCxn id="22" idx="2"/>
          </p:cNvCxnSpPr>
          <p:nvPr/>
        </p:nvCxnSpPr>
        <p:spPr>
          <a:xfrm rot="5400000">
            <a:off x="5710477" y="3467441"/>
            <a:ext cx="407723" cy="5170455"/>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Connettore 2 135">
            <a:extLst>
              <a:ext uri="{FF2B5EF4-FFF2-40B4-BE49-F238E27FC236}">
                <a16:creationId xmlns:a16="http://schemas.microsoft.com/office/drawing/2014/main" id="{4F69FCEE-1E2E-4CC9-B51A-D16491AB2661}"/>
              </a:ext>
            </a:extLst>
          </p:cNvPr>
          <p:cNvCxnSpPr>
            <a:cxnSpLocks/>
            <a:stCxn id="23" idx="2"/>
            <a:endCxn id="13" idx="0"/>
          </p:cNvCxnSpPr>
          <p:nvPr/>
        </p:nvCxnSpPr>
        <p:spPr>
          <a:xfrm>
            <a:off x="6018836" y="3442734"/>
            <a:ext cx="0" cy="49148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444486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520727" y="800903"/>
            <a:ext cx="9692250" cy="466215"/>
          </a:xfrm>
          <a:prstGeom prst="borderCallout2">
            <a:avLst>
              <a:gd name="adj1" fmla="val 49204"/>
              <a:gd name="adj2" fmla="val 100245"/>
              <a:gd name="adj3" fmla="val 76754"/>
              <a:gd name="adj4" fmla="val 90175"/>
              <a:gd name="adj5" fmla="val 78008"/>
              <a:gd name="adj6" fmla="val 77468"/>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4" name="CasellaDiTesto 3">
            <a:extLst>
              <a:ext uri="{FF2B5EF4-FFF2-40B4-BE49-F238E27FC236}">
                <a16:creationId xmlns:a16="http://schemas.microsoft.com/office/drawing/2014/main" id="{A00F562C-CDCD-4C75-BC98-7BCB73FD27B5}"/>
              </a:ext>
            </a:extLst>
          </p:cNvPr>
          <p:cNvSpPr txBox="1"/>
          <p:nvPr/>
        </p:nvSpPr>
        <p:spPr>
          <a:xfrm>
            <a:off x="5876974" y="1421689"/>
            <a:ext cx="979755" cy="646331"/>
          </a:xfrm>
          <a:prstGeom prst="rect">
            <a:avLst/>
          </a:prstGeom>
          <a:noFill/>
          <a:ln>
            <a:noFill/>
          </a:ln>
        </p:spPr>
        <p:txBody>
          <a:bodyPr wrap="none" rtlCol="0">
            <a:spAutoFit/>
          </a:bodyPr>
          <a:lstStyle/>
          <a:p>
            <a:r>
              <a:rPr lang="it-IT" dirty="0"/>
              <a:t>Omessa </a:t>
            </a:r>
          </a:p>
          <a:p>
            <a:pPr algn="ctr"/>
            <a:r>
              <a:rPr lang="it-IT" b="1" dirty="0"/>
              <a:t>SCIA</a:t>
            </a:r>
          </a:p>
        </p:txBody>
      </p:sp>
      <p:sp>
        <p:nvSpPr>
          <p:cNvPr id="14" name="CasellaDiTesto 13">
            <a:extLst>
              <a:ext uri="{FF2B5EF4-FFF2-40B4-BE49-F238E27FC236}">
                <a16:creationId xmlns:a16="http://schemas.microsoft.com/office/drawing/2014/main" id="{0A1A68E1-2486-489C-94D0-F8D4F7D2473C}"/>
              </a:ext>
            </a:extLst>
          </p:cNvPr>
          <p:cNvSpPr txBox="1"/>
          <p:nvPr/>
        </p:nvSpPr>
        <p:spPr>
          <a:xfrm>
            <a:off x="9469467" y="1442687"/>
            <a:ext cx="1017394" cy="646331"/>
          </a:xfrm>
          <a:prstGeom prst="rect">
            <a:avLst/>
          </a:prstGeom>
          <a:noFill/>
          <a:ln>
            <a:noFill/>
          </a:ln>
        </p:spPr>
        <p:txBody>
          <a:bodyPr wrap="none" rtlCol="0">
            <a:spAutoFit/>
          </a:bodyPr>
          <a:lstStyle/>
          <a:p>
            <a:r>
              <a:rPr lang="it-IT" dirty="0"/>
              <a:t>Omessa </a:t>
            </a:r>
          </a:p>
          <a:p>
            <a:pPr algn="ctr"/>
            <a:r>
              <a:rPr lang="it-IT" b="1" dirty="0"/>
              <a:t>ARPCA</a:t>
            </a:r>
          </a:p>
        </p:txBody>
      </p:sp>
      <p:sp>
        <p:nvSpPr>
          <p:cNvPr id="15" name="CasellaDiTesto 14">
            <a:extLst>
              <a:ext uri="{FF2B5EF4-FFF2-40B4-BE49-F238E27FC236}">
                <a16:creationId xmlns:a16="http://schemas.microsoft.com/office/drawing/2014/main" id="{FAF0AC63-DC17-4DED-8839-098F1D95050A}"/>
              </a:ext>
            </a:extLst>
          </p:cNvPr>
          <p:cNvSpPr txBox="1"/>
          <p:nvPr/>
        </p:nvSpPr>
        <p:spPr>
          <a:xfrm>
            <a:off x="2305610" y="1394610"/>
            <a:ext cx="997389" cy="646331"/>
          </a:xfrm>
          <a:prstGeom prst="rect">
            <a:avLst/>
          </a:prstGeom>
          <a:noFill/>
          <a:ln>
            <a:noFill/>
          </a:ln>
        </p:spPr>
        <p:txBody>
          <a:bodyPr wrap="none" rtlCol="0">
            <a:spAutoFit/>
          </a:bodyPr>
          <a:lstStyle/>
          <a:p>
            <a:r>
              <a:rPr lang="it-IT" dirty="0"/>
              <a:t>Omessa </a:t>
            </a:r>
          </a:p>
          <a:p>
            <a:pPr algn="ctr"/>
            <a:r>
              <a:rPr lang="it-IT" b="1" dirty="0"/>
              <a:t>VP</a:t>
            </a:r>
          </a:p>
        </p:txBody>
      </p:sp>
      <p:sp>
        <p:nvSpPr>
          <p:cNvPr id="16" name="CasellaDiTesto 15">
            <a:extLst>
              <a:ext uri="{FF2B5EF4-FFF2-40B4-BE49-F238E27FC236}">
                <a16:creationId xmlns:a16="http://schemas.microsoft.com/office/drawing/2014/main" id="{5B34009E-DD30-4D8B-8C68-33653510C779}"/>
              </a:ext>
            </a:extLst>
          </p:cNvPr>
          <p:cNvSpPr txBox="1"/>
          <p:nvPr/>
        </p:nvSpPr>
        <p:spPr>
          <a:xfrm>
            <a:off x="9530427" y="3055247"/>
            <a:ext cx="1197764" cy="646331"/>
          </a:xfrm>
          <a:prstGeom prst="rect">
            <a:avLst/>
          </a:prstGeom>
          <a:noFill/>
          <a:ln>
            <a:noFill/>
          </a:ln>
        </p:spPr>
        <p:txBody>
          <a:bodyPr wrap="none" rtlCol="0">
            <a:spAutoFit/>
          </a:bodyPr>
          <a:lstStyle/>
          <a:p>
            <a:r>
              <a:rPr lang="it-IT" dirty="0"/>
              <a:t>art. 20 c. 1</a:t>
            </a:r>
          </a:p>
          <a:p>
            <a:r>
              <a:rPr lang="it-IT" dirty="0"/>
              <a:t>DL 139/06</a:t>
            </a:r>
          </a:p>
        </p:txBody>
      </p:sp>
      <p:sp>
        <p:nvSpPr>
          <p:cNvPr id="18" name="CasellaDiTesto 17">
            <a:extLst>
              <a:ext uri="{FF2B5EF4-FFF2-40B4-BE49-F238E27FC236}">
                <a16:creationId xmlns:a16="http://schemas.microsoft.com/office/drawing/2014/main" id="{2443FF6D-2EFA-4242-B340-1F0831FE181C}"/>
              </a:ext>
            </a:extLst>
          </p:cNvPr>
          <p:cNvSpPr txBox="1"/>
          <p:nvPr/>
        </p:nvSpPr>
        <p:spPr>
          <a:xfrm>
            <a:off x="9121661" y="4697866"/>
            <a:ext cx="1850378" cy="1200329"/>
          </a:xfrm>
          <a:prstGeom prst="rect">
            <a:avLst/>
          </a:prstGeom>
          <a:noFill/>
          <a:ln>
            <a:noFill/>
          </a:ln>
        </p:spPr>
        <p:txBody>
          <a:bodyPr wrap="none" rtlCol="0">
            <a:spAutoFit/>
          </a:bodyPr>
          <a:lstStyle/>
          <a:p>
            <a:pPr algn="ctr"/>
            <a:r>
              <a:rPr lang="it-IT" dirty="0"/>
              <a:t>applicando </a:t>
            </a:r>
          </a:p>
          <a:p>
            <a:pPr algn="ctr"/>
            <a:r>
              <a:rPr lang="it-IT" dirty="0"/>
              <a:t>DL 758/1994</a:t>
            </a:r>
          </a:p>
          <a:p>
            <a:pPr algn="ctr"/>
            <a:r>
              <a:rPr lang="it-IT" b="1" dirty="0"/>
              <a:t>sanzione 720.91€</a:t>
            </a:r>
            <a:endParaRPr lang="it-IT" dirty="0"/>
          </a:p>
          <a:p>
            <a:pPr algn="ctr"/>
            <a:r>
              <a:rPr lang="it-IT" dirty="0"/>
              <a:t>anche per recidivi</a:t>
            </a:r>
          </a:p>
        </p:txBody>
      </p:sp>
      <p:sp>
        <p:nvSpPr>
          <p:cNvPr id="19" name="CasellaDiTesto 18">
            <a:extLst>
              <a:ext uri="{FF2B5EF4-FFF2-40B4-BE49-F238E27FC236}">
                <a16:creationId xmlns:a16="http://schemas.microsoft.com/office/drawing/2014/main" id="{DC645690-7ED5-488E-B2EE-770C887F5527}"/>
              </a:ext>
            </a:extLst>
          </p:cNvPr>
          <p:cNvSpPr txBox="1"/>
          <p:nvPr/>
        </p:nvSpPr>
        <p:spPr>
          <a:xfrm>
            <a:off x="9121661" y="3775601"/>
            <a:ext cx="2015296" cy="923330"/>
          </a:xfrm>
          <a:prstGeom prst="rect">
            <a:avLst/>
          </a:prstGeom>
          <a:noFill/>
          <a:ln>
            <a:noFill/>
          </a:ln>
        </p:spPr>
        <p:txBody>
          <a:bodyPr wrap="none" rtlCol="0">
            <a:spAutoFit/>
          </a:bodyPr>
          <a:lstStyle/>
          <a:p>
            <a:pPr algn="ctr"/>
            <a:r>
              <a:rPr lang="it-IT" dirty="0"/>
              <a:t>applicando </a:t>
            </a:r>
          </a:p>
          <a:p>
            <a:pPr algn="ctr"/>
            <a:r>
              <a:rPr lang="it-IT" dirty="0"/>
              <a:t>art. 162bis CP</a:t>
            </a:r>
          </a:p>
          <a:p>
            <a:pPr algn="ctr"/>
            <a:r>
              <a:rPr lang="it-IT" b="1" dirty="0"/>
              <a:t>sanzione 1.441,82€</a:t>
            </a:r>
            <a:endParaRPr lang="it-IT" dirty="0"/>
          </a:p>
        </p:txBody>
      </p:sp>
      <p:sp>
        <p:nvSpPr>
          <p:cNvPr id="7" name="Rettangolo 6">
            <a:extLst>
              <a:ext uri="{FF2B5EF4-FFF2-40B4-BE49-F238E27FC236}">
                <a16:creationId xmlns:a16="http://schemas.microsoft.com/office/drawing/2014/main" id="{5FB31266-0331-419B-B259-370AA3B3E45B}"/>
              </a:ext>
            </a:extLst>
          </p:cNvPr>
          <p:cNvSpPr/>
          <p:nvPr/>
        </p:nvSpPr>
        <p:spPr>
          <a:xfrm>
            <a:off x="1520727" y="1267118"/>
            <a:ext cx="2546177"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45728A28-C885-43EA-9F14-0D1D7B9FE094}"/>
              </a:ext>
            </a:extLst>
          </p:cNvPr>
          <p:cNvSpPr/>
          <p:nvPr/>
        </p:nvSpPr>
        <p:spPr>
          <a:xfrm>
            <a:off x="4066904" y="1267118"/>
            <a:ext cx="4676448"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26ECAEF9-E05F-4046-9FA7-017E2D51C851}"/>
              </a:ext>
            </a:extLst>
          </p:cNvPr>
          <p:cNvSpPr/>
          <p:nvPr/>
        </p:nvSpPr>
        <p:spPr>
          <a:xfrm>
            <a:off x="8740724" y="1267118"/>
            <a:ext cx="2472253"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a:extLst>
              <a:ext uri="{FF2B5EF4-FFF2-40B4-BE49-F238E27FC236}">
                <a16:creationId xmlns:a16="http://schemas.microsoft.com/office/drawing/2014/main" id="{AA1957FD-5B15-4BE1-9DCE-2721451F9995}"/>
              </a:ext>
            </a:extLst>
          </p:cNvPr>
          <p:cNvSpPr/>
          <p:nvPr/>
        </p:nvSpPr>
        <p:spPr>
          <a:xfrm>
            <a:off x="8790365" y="2866451"/>
            <a:ext cx="2472253"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F1FAFF5A-D4BB-4165-B450-8628EB26E3BB}"/>
              </a:ext>
            </a:extLst>
          </p:cNvPr>
          <p:cNvSpPr/>
          <p:nvPr/>
        </p:nvSpPr>
        <p:spPr>
          <a:xfrm>
            <a:off x="8790366" y="3767767"/>
            <a:ext cx="2472253" cy="9444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Rettangolo 23">
            <a:extLst>
              <a:ext uri="{FF2B5EF4-FFF2-40B4-BE49-F238E27FC236}">
                <a16:creationId xmlns:a16="http://schemas.microsoft.com/office/drawing/2014/main" id="{93C83490-2BBE-4D68-9559-D00BD95D3296}"/>
              </a:ext>
            </a:extLst>
          </p:cNvPr>
          <p:cNvSpPr/>
          <p:nvPr/>
        </p:nvSpPr>
        <p:spPr>
          <a:xfrm>
            <a:off x="8790366" y="4712021"/>
            <a:ext cx="2472254" cy="11861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CasellaDiTesto 16">
            <a:extLst>
              <a:ext uri="{FF2B5EF4-FFF2-40B4-BE49-F238E27FC236}">
                <a16:creationId xmlns:a16="http://schemas.microsoft.com/office/drawing/2014/main" id="{7321A176-950C-4FBB-9FE7-11846D835068}"/>
              </a:ext>
            </a:extLst>
          </p:cNvPr>
          <p:cNvSpPr txBox="1"/>
          <p:nvPr/>
        </p:nvSpPr>
        <p:spPr>
          <a:xfrm>
            <a:off x="7058171" y="3055029"/>
            <a:ext cx="1197764" cy="646331"/>
          </a:xfrm>
          <a:prstGeom prst="rect">
            <a:avLst/>
          </a:prstGeom>
          <a:noFill/>
          <a:ln>
            <a:noFill/>
          </a:ln>
        </p:spPr>
        <p:txBody>
          <a:bodyPr wrap="none" rtlCol="0">
            <a:spAutoFit/>
          </a:bodyPr>
          <a:lstStyle/>
          <a:p>
            <a:r>
              <a:rPr lang="it-IT" dirty="0"/>
              <a:t>art. 20 c. 1</a:t>
            </a:r>
          </a:p>
          <a:p>
            <a:r>
              <a:rPr lang="it-IT" dirty="0"/>
              <a:t>DL 139/06</a:t>
            </a:r>
          </a:p>
        </p:txBody>
      </p:sp>
      <p:sp>
        <p:nvSpPr>
          <p:cNvPr id="25" name="CasellaDiTesto 24">
            <a:extLst>
              <a:ext uri="{FF2B5EF4-FFF2-40B4-BE49-F238E27FC236}">
                <a16:creationId xmlns:a16="http://schemas.microsoft.com/office/drawing/2014/main" id="{E9AC71E5-D295-4DA6-A190-C3E858E977FF}"/>
              </a:ext>
            </a:extLst>
          </p:cNvPr>
          <p:cNvSpPr txBox="1"/>
          <p:nvPr/>
        </p:nvSpPr>
        <p:spPr>
          <a:xfrm>
            <a:off x="6649405" y="4697648"/>
            <a:ext cx="1850378" cy="1200329"/>
          </a:xfrm>
          <a:prstGeom prst="rect">
            <a:avLst/>
          </a:prstGeom>
          <a:noFill/>
          <a:ln>
            <a:noFill/>
          </a:ln>
        </p:spPr>
        <p:txBody>
          <a:bodyPr wrap="none" rtlCol="0">
            <a:spAutoFit/>
          </a:bodyPr>
          <a:lstStyle/>
          <a:p>
            <a:pPr algn="ctr"/>
            <a:r>
              <a:rPr lang="it-IT" dirty="0"/>
              <a:t>applicando </a:t>
            </a:r>
          </a:p>
          <a:p>
            <a:pPr algn="ctr"/>
            <a:r>
              <a:rPr lang="it-IT" dirty="0"/>
              <a:t>DL 758/1994</a:t>
            </a:r>
          </a:p>
          <a:p>
            <a:pPr algn="ctr"/>
            <a:r>
              <a:rPr lang="it-IT" b="1" dirty="0"/>
              <a:t>sanzione 720.91€</a:t>
            </a:r>
            <a:endParaRPr lang="it-IT" dirty="0"/>
          </a:p>
          <a:p>
            <a:pPr algn="ctr"/>
            <a:r>
              <a:rPr lang="it-IT" dirty="0"/>
              <a:t>anche per recidivi</a:t>
            </a:r>
          </a:p>
        </p:txBody>
      </p:sp>
      <p:sp>
        <p:nvSpPr>
          <p:cNvPr id="26" name="CasellaDiTesto 25">
            <a:extLst>
              <a:ext uri="{FF2B5EF4-FFF2-40B4-BE49-F238E27FC236}">
                <a16:creationId xmlns:a16="http://schemas.microsoft.com/office/drawing/2014/main" id="{F0BFD3C0-BC1C-4026-A351-7E683E87D8A1}"/>
              </a:ext>
            </a:extLst>
          </p:cNvPr>
          <p:cNvSpPr txBox="1"/>
          <p:nvPr/>
        </p:nvSpPr>
        <p:spPr>
          <a:xfrm>
            <a:off x="6649405" y="3775383"/>
            <a:ext cx="2015296" cy="923330"/>
          </a:xfrm>
          <a:prstGeom prst="rect">
            <a:avLst/>
          </a:prstGeom>
          <a:noFill/>
          <a:ln>
            <a:noFill/>
          </a:ln>
        </p:spPr>
        <p:txBody>
          <a:bodyPr wrap="none" rtlCol="0">
            <a:spAutoFit/>
          </a:bodyPr>
          <a:lstStyle/>
          <a:p>
            <a:pPr algn="ctr"/>
            <a:r>
              <a:rPr lang="it-IT" dirty="0"/>
              <a:t>applicando </a:t>
            </a:r>
          </a:p>
          <a:p>
            <a:pPr algn="ctr"/>
            <a:r>
              <a:rPr lang="it-IT" dirty="0"/>
              <a:t>art. 162bis CP</a:t>
            </a:r>
          </a:p>
          <a:p>
            <a:pPr algn="ctr"/>
            <a:r>
              <a:rPr lang="it-IT" b="1" dirty="0"/>
              <a:t>sanzione 1.441,82€</a:t>
            </a:r>
            <a:endParaRPr lang="it-IT" dirty="0"/>
          </a:p>
        </p:txBody>
      </p:sp>
      <p:sp>
        <p:nvSpPr>
          <p:cNvPr id="27" name="Rettangolo 26">
            <a:extLst>
              <a:ext uri="{FF2B5EF4-FFF2-40B4-BE49-F238E27FC236}">
                <a16:creationId xmlns:a16="http://schemas.microsoft.com/office/drawing/2014/main" id="{6CD028D2-711F-4DA3-B3A6-3CF7EED9CAF7}"/>
              </a:ext>
            </a:extLst>
          </p:cNvPr>
          <p:cNvSpPr/>
          <p:nvPr/>
        </p:nvSpPr>
        <p:spPr>
          <a:xfrm>
            <a:off x="6318109" y="2866233"/>
            <a:ext cx="2472253"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821EFE8B-E389-45A2-8067-C4CFB2F7AE97}"/>
              </a:ext>
            </a:extLst>
          </p:cNvPr>
          <p:cNvSpPr/>
          <p:nvPr/>
        </p:nvSpPr>
        <p:spPr>
          <a:xfrm>
            <a:off x="6318110" y="3767549"/>
            <a:ext cx="2472253" cy="9444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CE907828-2C78-461E-880B-19976D343AFD}"/>
              </a:ext>
            </a:extLst>
          </p:cNvPr>
          <p:cNvSpPr/>
          <p:nvPr/>
        </p:nvSpPr>
        <p:spPr>
          <a:xfrm>
            <a:off x="6318110" y="4711803"/>
            <a:ext cx="2472254" cy="11861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9228466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178869" y="1625495"/>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CasellaDiTesto 12">
            <a:extLst>
              <a:ext uri="{FF2B5EF4-FFF2-40B4-BE49-F238E27FC236}">
                <a16:creationId xmlns:a16="http://schemas.microsoft.com/office/drawing/2014/main" id="{CCC2B7B1-BF94-4AB4-8E9B-4AE5325DC70A}"/>
              </a:ext>
            </a:extLst>
          </p:cNvPr>
          <p:cNvSpPr txBox="1"/>
          <p:nvPr/>
        </p:nvSpPr>
        <p:spPr>
          <a:xfrm>
            <a:off x="636699" y="1754692"/>
            <a:ext cx="296092" cy="369332"/>
          </a:xfrm>
          <a:prstGeom prst="rect">
            <a:avLst/>
          </a:prstGeom>
          <a:noFill/>
          <a:ln>
            <a:solidFill>
              <a:schemeClr val="tx1"/>
            </a:solidFill>
          </a:ln>
        </p:spPr>
        <p:txBody>
          <a:bodyPr wrap="square" rtlCol="0">
            <a:spAutoFit/>
          </a:bodyPr>
          <a:lstStyle/>
          <a:p>
            <a:r>
              <a:rPr lang="it-IT" dirty="0"/>
              <a:t>2</a:t>
            </a:r>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05767" y="2405857"/>
            <a:ext cx="11180465" cy="4339650"/>
          </a:xfrm>
          <a:prstGeom prst="rect">
            <a:avLst/>
          </a:prstGeom>
          <a:noFill/>
          <a:ln>
            <a:solidFill>
              <a:schemeClr val="tx1"/>
            </a:solidFill>
          </a:ln>
        </p:spPr>
        <p:txBody>
          <a:bodyPr wrap="square">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dirty="0"/>
          </a:p>
          <a:p>
            <a:pPr marL="357188" indent="-357188" algn="just">
              <a:buFontTx/>
              <a:buAutoNum type="arabicPeriod"/>
              <a:defRPr/>
            </a:pPr>
            <a:r>
              <a:rPr lang="it-IT" dirty="0">
                <a:solidFill>
                  <a:schemeClr val="bg1">
                    <a:lumMod val="50000"/>
                  </a:schemeClr>
                </a:solidFill>
              </a:rPr>
              <a:t>Chiunque, in qualità di titolare di una delle attività soggette 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a:p>
            <a:pPr marL="357188" indent="-357188" algn="just">
              <a:buFontTx/>
              <a:buAutoNum type="arabicPeriod"/>
              <a:defRPr/>
            </a:pPr>
            <a:r>
              <a:rPr lang="it-IT" dirty="0"/>
              <a:t>…….. </a:t>
            </a:r>
          </a:p>
          <a:p>
            <a:pPr marL="357188" indent="-357188" algn="just">
              <a:buFontTx/>
              <a:buAutoNum type="arabicPeriod"/>
              <a:defRPr/>
            </a:pPr>
            <a:r>
              <a:rPr lang="it-IT" b="1" dirty="0"/>
              <a:t>Ferme restando le sanzioni penali previste dalle disposizioni vigenti, il prefetto può disporre la sospensione dell'attività nelle ipotesi in cui i soggetti responsabili omettano di presentare la segnalazione certificata di inizio attività o la richiesta di rinnovo periodico della conformità antincendio; richiedere i servizi di vigilanza nei locali di pubblico spettacolo e intrattenimento e nelle strutture caratterizzate da notevole presenza di pubblico per i quali i servizi medesimi sono obbligatori. La sospensione è disposta fino all'adempimento dell'obbligo.</a:t>
            </a:r>
          </a:p>
        </p:txBody>
      </p:sp>
    </p:spTree>
    <p:extLst>
      <p:ext uri="{BB962C8B-B14F-4D97-AF65-F5344CB8AC3E}">
        <p14:creationId xmlns:p14="http://schemas.microsoft.com/office/powerpoint/2010/main" val="1786104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A4E1D4D5-739C-4802-9F39-A0B1571E7E05}"/>
              </a:ext>
            </a:extLst>
          </p:cNvPr>
          <p:cNvSpPr>
            <a:spLocks noGrp="1"/>
          </p:cNvSpPr>
          <p:nvPr>
            <p:ph type="subTitle" idx="1"/>
          </p:nvPr>
        </p:nvSpPr>
        <p:spPr>
          <a:xfrm>
            <a:off x="675455" y="1959826"/>
            <a:ext cx="11436824" cy="580049"/>
          </a:xfrm>
        </p:spPr>
        <p:txBody>
          <a:bodyPr>
            <a:noAutofit/>
          </a:bodyPr>
          <a:lstStyle/>
          <a:p>
            <a:pPr>
              <a:spcAft>
                <a:spcPts val="1200"/>
              </a:spcAft>
            </a:pPr>
            <a:r>
              <a:rPr lang="it-IT" sz="3600" b="1" dirty="0"/>
              <a:t>ma per non essere troppo cattivo </a:t>
            </a:r>
          </a:p>
        </p:txBody>
      </p:sp>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7</a:t>
            </a:fld>
            <a:endParaRPr lang="it-IT" dirty="0"/>
          </a:p>
        </p:txBody>
      </p:sp>
      <p:sp>
        <p:nvSpPr>
          <p:cNvPr id="11" name="Sottotitolo 2">
            <a:extLst>
              <a:ext uri="{FF2B5EF4-FFF2-40B4-BE49-F238E27FC236}">
                <a16:creationId xmlns:a16="http://schemas.microsoft.com/office/drawing/2014/main" id="{54467DFE-59D0-4E8F-8EA5-A0DB1C47C72F}"/>
              </a:ext>
            </a:extLst>
          </p:cNvPr>
          <p:cNvSpPr txBox="1">
            <a:spLocks/>
          </p:cNvSpPr>
          <p:nvPr/>
        </p:nvSpPr>
        <p:spPr>
          <a:xfrm>
            <a:off x="6465767" y="3868063"/>
            <a:ext cx="5116633" cy="580049"/>
          </a:xfrm>
          <a:prstGeom prst="rect">
            <a:avLst/>
          </a:prstGeom>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742950" indent="-742950" algn="l">
              <a:spcAft>
                <a:spcPts val="1200"/>
              </a:spcAft>
              <a:buFont typeface="+mj-lt"/>
              <a:buAutoNum type="alphaLcParenR" startAt="3"/>
            </a:pPr>
            <a:r>
              <a:rPr lang="it-IT" sz="3600" b="1" dirty="0"/>
              <a:t>Procedure di estinzione reato e tempi adeguamento con proroghe</a:t>
            </a:r>
          </a:p>
        </p:txBody>
      </p:sp>
      <p:pic>
        <p:nvPicPr>
          <p:cNvPr id="9" name="Immagine 8">
            <a:extLst>
              <a:ext uri="{FF2B5EF4-FFF2-40B4-BE49-F238E27FC236}">
                <a16:creationId xmlns:a16="http://schemas.microsoft.com/office/drawing/2014/main" id="{04D49090-E6B5-467F-B2A6-335F4731E5F5}"/>
              </a:ext>
            </a:extLst>
          </p:cNvPr>
          <p:cNvPicPr>
            <a:picLocks noChangeAspect="1"/>
          </p:cNvPicPr>
          <p:nvPr/>
        </p:nvPicPr>
        <p:blipFill>
          <a:blip r:embed="rId3"/>
          <a:stretch>
            <a:fillRect/>
          </a:stretch>
        </p:blipFill>
        <p:spPr>
          <a:xfrm>
            <a:off x="784745" y="3264081"/>
            <a:ext cx="4641933" cy="2611087"/>
          </a:xfrm>
          <a:prstGeom prst="rect">
            <a:avLst/>
          </a:prstGeom>
          <a:ln>
            <a:solidFill>
              <a:schemeClr val="tx1"/>
            </a:solidFill>
          </a:ln>
        </p:spPr>
      </p:pic>
      <p:sp>
        <p:nvSpPr>
          <p:cNvPr id="12" name="Titolo 1">
            <a:extLst>
              <a:ext uri="{FF2B5EF4-FFF2-40B4-BE49-F238E27FC236}">
                <a16:creationId xmlns:a16="http://schemas.microsoft.com/office/drawing/2014/main" id="{A8EC97D3-93DB-42D3-B1FB-26313A153961}"/>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FILOSOFIA ITALIANA DI BASE</a:t>
            </a:r>
          </a:p>
        </p:txBody>
      </p:sp>
    </p:spTree>
    <p:extLst>
      <p:ext uri="{BB962C8B-B14F-4D97-AF65-F5344CB8AC3E}">
        <p14:creationId xmlns:p14="http://schemas.microsoft.com/office/powerpoint/2010/main" val="317758278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178869" y="1625495"/>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CasellaDiTesto 12">
            <a:extLst>
              <a:ext uri="{FF2B5EF4-FFF2-40B4-BE49-F238E27FC236}">
                <a16:creationId xmlns:a16="http://schemas.microsoft.com/office/drawing/2014/main" id="{CCC2B7B1-BF94-4AB4-8E9B-4AE5325DC70A}"/>
              </a:ext>
            </a:extLst>
          </p:cNvPr>
          <p:cNvSpPr txBox="1"/>
          <p:nvPr/>
        </p:nvSpPr>
        <p:spPr>
          <a:xfrm>
            <a:off x="636699" y="1754692"/>
            <a:ext cx="296092" cy="369332"/>
          </a:xfrm>
          <a:prstGeom prst="rect">
            <a:avLst/>
          </a:prstGeom>
          <a:noFill/>
          <a:ln>
            <a:solidFill>
              <a:schemeClr val="tx1"/>
            </a:solidFill>
          </a:ln>
        </p:spPr>
        <p:txBody>
          <a:bodyPr wrap="square" rtlCol="0">
            <a:spAutoFit/>
          </a:bodyPr>
          <a:lstStyle/>
          <a:p>
            <a:r>
              <a:rPr lang="it-IT" dirty="0"/>
              <a:t>2</a:t>
            </a:r>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05767" y="2405857"/>
            <a:ext cx="11180465" cy="4339650"/>
          </a:xfrm>
          <a:prstGeom prst="rect">
            <a:avLst/>
          </a:prstGeom>
          <a:noFill/>
          <a:ln>
            <a:solidFill>
              <a:schemeClr val="tx1"/>
            </a:solidFill>
          </a:ln>
        </p:spPr>
        <p:txBody>
          <a:bodyPr wrap="square">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dirty="0"/>
          </a:p>
          <a:p>
            <a:pPr marL="357188" indent="-357188" algn="just">
              <a:buFontTx/>
              <a:buAutoNum type="arabicPeriod"/>
              <a:defRPr/>
            </a:pPr>
            <a:r>
              <a:rPr lang="it-IT" dirty="0">
                <a:solidFill>
                  <a:schemeClr val="bg1">
                    <a:lumMod val="50000"/>
                  </a:schemeClr>
                </a:solidFill>
              </a:rPr>
              <a:t>Chiunque, in qualità di titolare di una delle attività soggette 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a:p>
            <a:pPr marL="357188" indent="-357188" algn="just">
              <a:buFontTx/>
              <a:buAutoNum type="arabicPeriod"/>
              <a:defRPr/>
            </a:pPr>
            <a:r>
              <a:rPr lang="it-IT" dirty="0"/>
              <a:t>…….. </a:t>
            </a:r>
          </a:p>
          <a:p>
            <a:pPr marL="357188" indent="-357188" algn="just">
              <a:buFontTx/>
              <a:buAutoNum type="arabicPeriod"/>
              <a:defRPr/>
            </a:pPr>
            <a:r>
              <a:rPr lang="it-IT" b="1" dirty="0"/>
              <a:t>Ferme restando le sanzioni penali previste dalle disposizioni vigenti, il </a:t>
            </a:r>
            <a:r>
              <a:rPr lang="it-IT" b="1" dirty="0">
                <a:highlight>
                  <a:srgbClr val="FF0000"/>
                </a:highlight>
              </a:rPr>
              <a:t>prefetto</a:t>
            </a:r>
            <a:r>
              <a:rPr lang="it-IT" b="1" dirty="0"/>
              <a:t> può disporre la sospensione dell'attività nelle ipotesi in cui i soggetti responsabili omettano di presentare la segnalazione certificata di inizio attività o la richiesta di rinnovo periodico della conformità antincendio; richiedere i servizi di vigilanza nei locali di pubblico spettacolo e intrattenimento e nelle strutture caratterizzate da notevole presenza di pubblico per i quali i servizi medesimi sono obbligatori. La sospensione è disposta fino all'adempimento dell'obbligo.</a:t>
            </a:r>
          </a:p>
        </p:txBody>
      </p:sp>
    </p:spTree>
    <p:extLst>
      <p:ext uri="{BB962C8B-B14F-4D97-AF65-F5344CB8AC3E}">
        <p14:creationId xmlns:p14="http://schemas.microsoft.com/office/powerpoint/2010/main" val="340971142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178869" y="1625495"/>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CasellaDiTesto 12">
            <a:extLst>
              <a:ext uri="{FF2B5EF4-FFF2-40B4-BE49-F238E27FC236}">
                <a16:creationId xmlns:a16="http://schemas.microsoft.com/office/drawing/2014/main" id="{CCC2B7B1-BF94-4AB4-8E9B-4AE5325DC70A}"/>
              </a:ext>
            </a:extLst>
          </p:cNvPr>
          <p:cNvSpPr txBox="1"/>
          <p:nvPr/>
        </p:nvSpPr>
        <p:spPr>
          <a:xfrm>
            <a:off x="636699" y="1754692"/>
            <a:ext cx="296092" cy="369332"/>
          </a:xfrm>
          <a:prstGeom prst="rect">
            <a:avLst/>
          </a:prstGeom>
          <a:noFill/>
          <a:ln>
            <a:solidFill>
              <a:schemeClr val="tx1"/>
            </a:solidFill>
          </a:ln>
        </p:spPr>
        <p:txBody>
          <a:bodyPr wrap="square" rtlCol="0">
            <a:spAutoFit/>
          </a:bodyPr>
          <a:lstStyle/>
          <a:p>
            <a:r>
              <a:rPr lang="it-IT" dirty="0"/>
              <a:t>2</a:t>
            </a:r>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05767" y="2405857"/>
            <a:ext cx="11180465" cy="4339650"/>
          </a:xfrm>
          <a:prstGeom prst="rect">
            <a:avLst/>
          </a:prstGeom>
          <a:noFill/>
          <a:ln>
            <a:solidFill>
              <a:schemeClr val="tx1"/>
            </a:solidFill>
          </a:ln>
        </p:spPr>
        <p:txBody>
          <a:bodyPr wrap="square">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dirty="0"/>
          </a:p>
          <a:p>
            <a:pPr marL="357188" indent="-357188" algn="just">
              <a:buFontTx/>
              <a:buAutoNum type="arabicPeriod"/>
              <a:defRPr/>
            </a:pPr>
            <a:r>
              <a:rPr lang="it-IT" dirty="0">
                <a:solidFill>
                  <a:schemeClr val="bg1">
                    <a:lumMod val="50000"/>
                  </a:schemeClr>
                </a:solidFill>
              </a:rPr>
              <a:t>Chiunque, in qualità di titolare di una delle attività soggette 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a:p>
            <a:pPr marL="357188" indent="-357188" algn="just">
              <a:buFontTx/>
              <a:buAutoNum type="arabicPeriod"/>
              <a:defRPr/>
            </a:pPr>
            <a:r>
              <a:rPr lang="it-IT" dirty="0"/>
              <a:t>…….. </a:t>
            </a:r>
          </a:p>
          <a:p>
            <a:pPr marL="357188" indent="-357188" algn="just">
              <a:buFontTx/>
              <a:buAutoNum type="arabicPeriod"/>
              <a:defRPr/>
            </a:pPr>
            <a:r>
              <a:rPr lang="it-IT" b="1" dirty="0"/>
              <a:t>Ferme restando le sanzioni penali previste dalle disposizioni vigenti, il </a:t>
            </a:r>
            <a:r>
              <a:rPr lang="it-IT" b="1" dirty="0">
                <a:highlight>
                  <a:srgbClr val="FF0000"/>
                </a:highlight>
              </a:rPr>
              <a:t>prefetto</a:t>
            </a:r>
            <a:r>
              <a:rPr lang="it-IT" b="1" dirty="0"/>
              <a:t> può disporre la sospensione dell'attività nelle ipotesi in cui i soggetti responsabili omettano di presentare la segnalazione certificata di inizio attività o la richiesta di rinnovo periodico della conformità antincendio; richiedere i servizi di vigilanza nei locali di pubblico spettacolo e intrattenimento e nelle strutture caratterizzate da notevole presenza di pubblico per i quali i servizi medesimi sono obbligatori. La sospensione è disposta fino all'adempimento dell'obbligo.</a:t>
            </a:r>
          </a:p>
        </p:txBody>
      </p:sp>
      <p:sp>
        <p:nvSpPr>
          <p:cNvPr id="8" name="CasellaDiTesto 7">
            <a:extLst>
              <a:ext uri="{FF2B5EF4-FFF2-40B4-BE49-F238E27FC236}">
                <a16:creationId xmlns:a16="http://schemas.microsoft.com/office/drawing/2014/main" id="{495A35AB-906A-4F19-BABA-BA50D98A86E9}"/>
              </a:ext>
            </a:extLst>
          </p:cNvPr>
          <p:cNvSpPr txBox="1"/>
          <p:nvPr/>
        </p:nvSpPr>
        <p:spPr>
          <a:xfrm>
            <a:off x="1419497" y="3186219"/>
            <a:ext cx="9222377" cy="1569660"/>
          </a:xfrm>
          <a:prstGeom prst="rect">
            <a:avLst/>
          </a:prstGeom>
          <a:solidFill>
            <a:schemeClr val="bg1"/>
          </a:solidFill>
          <a:ln w="76200">
            <a:solidFill>
              <a:srgbClr val="00B0F0"/>
            </a:solidFill>
          </a:ln>
        </p:spPr>
        <p:txBody>
          <a:bodyPr wrap="square" rtlCol="0">
            <a:spAutoFit/>
          </a:bodyPr>
          <a:lstStyle/>
          <a:p>
            <a:pPr algn="ctr"/>
            <a:r>
              <a:rPr lang="it-IT" sz="2400" b="1" dirty="0" err="1"/>
              <a:t>D.Lgs.</a:t>
            </a:r>
            <a:r>
              <a:rPr lang="it-IT" sz="2400" b="1" dirty="0"/>
              <a:t> n° 267/2000</a:t>
            </a:r>
          </a:p>
          <a:p>
            <a:pPr algn="ctr"/>
            <a:r>
              <a:rPr lang="it-IT" sz="2400" dirty="0"/>
              <a:t>Testo unico delle leggi sull'ordinamento degli enti locali</a:t>
            </a:r>
          </a:p>
          <a:p>
            <a:pPr algn="ctr"/>
            <a:endParaRPr lang="it-IT" sz="2400" b="1" dirty="0"/>
          </a:p>
          <a:p>
            <a:r>
              <a:rPr lang="it-IT" sz="2400" dirty="0"/>
              <a:t>Art. 54 (Attribuzioni del sindaco nelle funzioni di competenza statale) </a:t>
            </a:r>
            <a:endParaRPr lang="it-IT" sz="2400" b="1" dirty="0"/>
          </a:p>
        </p:txBody>
      </p:sp>
    </p:spTree>
    <p:extLst>
      <p:ext uri="{BB962C8B-B14F-4D97-AF65-F5344CB8AC3E}">
        <p14:creationId xmlns:p14="http://schemas.microsoft.com/office/powerpoint/2010/main" val="196910319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178869" y="1625495"/>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CasellaDiTesto 12">
            <a:extLst>
              <a:ext uri="{FF2B5EF4-FFF2-40B4-BE49-F238E27FC236}">
                <a16:creationId xmlns:a16="http://schemas.microsoft.com/office/drawing/2014/main" id="{CCC2B7B1-BF94-4AB4-8E9B-4AE5325DC70A}"/>
              </a:ext>
            </a:extLst>
          </p:cNvPr>
          <p:cNvSpPr txBox="1"/>
          <p:nvPr/>
        </p:nvSpPr>
        <p:spPr>
          <a:xfrm>
            <a:off x="636699" y="1754692"/>
            <a:ext cx="296092" cy="369332"/>
          </a:xfrm>
          <a:prstGeom prst="rect">
            <a:avLst/>
          </a:prstGeom>
          <a:noFill/>
          <a:ln>
            <a:solidFill>
              <a:schemeClr val="tx1"/>
            </a:solidFill>
          </a:ln>
        </p:spPr>
        <p:txBody>
          <a:bodyPr wrap="square" rtlCol="0">
            <a:spAutoFit/>
          </a:bodyPr>
          <a:lstStyle/>
          <a:p>
            <a:r>
              <a:rPr lang="it-IT" dirty="0"/>
              <a:t>2</a:t>
            </a:r>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05767" y="2405857"/>
            <a:ext cx="11180465" cy="4339650"/>
          </a:xfrm>
          <a:prstGeom prst="rect">
            <a:avLst/>
          </a:prstGeom>
          <a:noFill/>
          <a:ln>
            <a:solidFill>
              <a:schemeClr val="tx1"/>
            </a:solidFill>
          </a:ln>
        </p:spPr>
        <p:txBody>
          <a:bodyPr wrap="square">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dirty="0"/>
          </a:p>
          <a:p>
            <a:pPr marL="357188" indent="-357188" algn="just">
              <a:buFontTx/>
              <a:buAutoNum type="arabicPeriod"/>
              <a:defRPr/>
            </a:pPr>
            <a:r>
              <a:rPr lang="it-IT" dirty="0">
                <a:solidFill>
                  <a:schemeClr val="bg1">
                    <a:lumMod val="50000"/>
                  </a:schemeClr>
                </a:solidFill>
              </a:rPr>
              <a:t>Chiunque, in qualità di titolare di una delle attività soggette 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a:p>
            <a:pPr marL="357188" indent="-357188" algn="just">
              <a:buFontTx/>
              <a:buAutoNum type="arabicPeriod"/>
              <a:defRPr/>
            </a:pPr>
            <a:r>
              <a:rPr lang="it-IT" dirty="0"/>
              <a:t>…….. </a:t>
            </a:r>
          </a:p>
          <a:p>
            <a:pPr marL="357188" indent="-357188" algn="just">
              <a:buFontTx/>
              <a:buAutoNum type="arabicPeriod"/>
              <a:defRPr/>
            </a:pPr>
            <a:r>
              <a:rPr lang="it-IT" b="1" dirty="0"/>
              <a:t>Ferme restando le sanzioni penali previste dalle disposizioni vigenti, il prefetto </a:t>
            </a:r>
            <a:r>
              <a:rPr lang="it-IT" b="1" dirty="0">
                <a:highlight>
                  <a:srgbClr val="FF0000"/>
                </a:highlight>
              </a:rPr>
              <a:t>può</a:t>
            </a:r>
            <a:r>
              <a:rPr lang="it-IT" b="1" dirty="0"/>
              <a:t> disporre la sospensione dell'attività nelle ipotesi in cui i soggetti responsabili omettano di presentare la segnalazione certificata di inizio attività o la richiesta di rinnovo periodico della conformità antincendio; richiedere i servizi di vigilanza nei locali di pubblico spettacolo e intrattenimento e nelle strutture caratterizzate da notevole presenza di pubblico per i quali i servizi medesimi sono obbligatori. La sospensione è disposta fino all'adempimento dell'obbligo.</a:t>
            </a:r>
          </a:p>
        </p:txBody>
      </p:sp>
    </p:spTree>
    <p:extLst>
      <p:ext uri="{BB962C8B-B14F-4D97-AF65-F5344CB8AC3E}">
        <p14:creationId xmlns:p14="http://schemas.microsoft.com/office/powerpoint/2010/main" val="381649731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178869" y="1625495"/>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3" name="CasellaDiTesto 12">
            <a:extLst>
              <a:ext uri="{FF2B5EF4-FFF2-40B4-BE49-F238E27FC236}">
                <a16:creationId xmlns:a16="http://schemas.microsoft.com/office/drawing/2014/main" id="{CCC2B7B1-BF94-4AB4-8E9B-4AE5325DC70A}"/>
              </a:ext>
            </a:extLst>
          </p:cNvPr>
          <p:cNvSpPr txBox="1"/>
          <p:nvPr/>
        </p:nvSpPr>
        <p:spPr>
          <a:xfrm>
            <a:off x="636699" y="1754692"/>
            <a:ext cx="296092" cy="369332"/>
          </a:xfrm>
          <a:prstGeom prst="rect">
            <a:avLst/>
          </a:prstGeom>
          <a:noFill/>
          <a:ln>
            <a:solidFill>
              <a:schemeClr val="tx1"/>
            </a:solidFill>
          </a:ln>
        </p:spPr>
        <p:txBody>
          <a:bodyPr wrap="square" rtlCol="0">
            <a:spAutoFit/>
          </a:bodyPr>
          <a:lstStyle/>
          <a:p>
            <a:r>
              <a:rPr lang="it-IT" dirty="0"/>
              <a:t>2</a:t>
            </a:r>
          </a:p>
        </p:txBody>
      </p:sp>
      <p:sp>
        <p:nvSpPr>
          <p:cNvPr id="16" name="CasellaDiTesto 15">
            <a:extLst>
              <a:ext uri="{FF2B5EF4-FFF2-40B4-BE49-F238E27FC236}">
                <a16:creationId xmlns:a16="http://schemas.microsoft.com/office/drawing/2014/main" id="{2F17B28B-843F-4DA8-BDE2-AD59043FFEFB}"/>
              </a:ext>
            </a:extLst>
          </p:cNvPr>
          <p:cNvSpPr txBox="1"/>
          <p:nvPr/>
        </p:nvSpPr>
        <p:spPr>
          <a:xfrm>
            <a:off x="505767" y="2405857"/>
            <a:ext cx="11180465" cy="4339650"/>
          </a:xfrm>
          <a:prstGeom prst="rect">
            <a:avLst/>
          </a:prstGeom>
          <a:noFill/>
          <a:ln>
            <a:solidFill>
              <a:schemeClr val="tx1"/>
            </a:solidFill>
          </a:ln>
        </p:spPr>
        <p:txBody>
          <a:bodyPr wrap="square">
            <a:spAutoFit/>
          </a:bodyPr>
          <a:lstStyle/>
          <a:p>
            <a:pPr algn="ctr">
              <a:defRPr/>
            </a:pPr>
            <a:r>
              <a:rPr lang="it-IT" sz="2400" dirty="0">
                <a:latin typeface="+mn-lt"/>
              </a:rPr>
              <a:t>DL 139/06</a:t>
            </a:r>
          </a:p>
          <a:p>
            <a:pPr algn="ctr">
              <a:defRPr/>
            </a:pPr>
            <a:r>
              <a:rPr lang="it-IT" dirty="0"/>
              <a:t>Art. 20 (Sanzioni penali e sospensione dell'attività)</a:t>
            </a:r>
          </a:p>
          <a:p>
            <a:pPr>
              <a:defRPr/>
            </a:pPr>
            <a:endParaRPr lang="it-IT" dirty="0"/>
          </a:p>
          <a:p>
            <a:pPr marL="357188" indent="-357188" algn="just">
              <a:buFontTx/>
              <a:buAutoNum type="arabicPeriod"/>
              <a:defRPr/>
            </a:pPr>
            <a:r>
              <a:rPr lang="it-IT" dirty="0">
                <a:solidFill>
                  <a:schemeClr val="bg1">
                    <a:lumMod val="50000"/>
                  </a:schemeClr>
                </a:solidFill>
              </a:rPr>
              <a:t>Chiunque, in qualità di titolare di una delle attività soggette ai controlli di prevenzione incendi, ometta di presentare la segnalazione certificata di inizio attività o la richiesta di rinnovo periodico della conformità antincendio è punito con l'arresto sino ad un anno o con l'ammenda da 258 a 2.582 euro, quando si tratta di attività che comportano la detenzione e l'impiego di prodotti infiammabili, incendiabili o esplodenti, da cui derivano in caso di incendio gravi pericoli per l'incolumità della vita e dei beni, da individuare con il decreto del Presidente della Repubblica previsto dall'articolo 16, comma 2.</a:t>
            </a:r>
          </a:p>
          <a:p>
            <a:pPr marL="357188" indent="-357188" algn="just">
              <a:buFontTx/>
              <a:buAutoNum type="arabicPeriod"/>
              <a:defRPr/>
            </a:pPr>
            <a:r>
              <a:rPr lang="it-IT" dirty="0"/>
              <a:t>…….. </a:t>
            </a:r>
          </a:p>
          <a:p>
            <a:pPr marL="357188" indent="-357188" algn="just">
              <a:buFontTx/>
              <a:buAutoNum type="arabicPeriod"/>
              <a:defRPr/>
            </a:pPr>
            <a:r>
              <a:rPr lang="it-IT" b="1" dirty="0"/>
              <a:t>Ferme restando le sanzioni penali previste dalle disposizioni vigenti, il prefetto </a:t>
            </a:r>
            <a:r>
              <a:rPr lang="it-IT" b="1" dirty="0">
                <a:highlight>
                  <a:srgbClr val="FF0000"/>
                </a:highlight>
              </a:rPr>
              <a:t>può</a:t>
            </a:r>
            <a:r>
              <a:rPr lang="it-IT" b="1" dirty="0"/>
              <a:t> disporre la sospensione dell'attività nelle ipotesi in cui i soggetti responsabili omettano di presentare la segnalazione certificata di inizio attività o la richiesta di rinnovo periodico della conformità antincendio; richiedere i servizi di vigilanza nei locali di pubblico spettacolo e intrattenimento e nelle strutture caratterizzate da notevole presenza di pubblico per i quali i servizi medesimi sono obbligatori. La sospensione è disposta fino all'adempimento dell'obbligo.</a:t>
            </a:r>
          </a:p>
        </p:txBody>
      </p:sp>
      <p:sp>
        <p:nvSpPr>
          <p:cNvPr id="8" name="CasellaDiTesto 7">
            <a:extLst>
              <a:ext uri="{FF2B5EF4-FFF2-40B4-BE49-F238E27FC236}">
                <a16:creationId xmlns:a16="http://schemas.microsoft.com/office/drawing/2014/main" id="{8F66AC2C-517C-43BE-8E37-BDBA41A68EB9}"/>
              </a:ext>
            </a:extLst>
          </p:cNvPr>
          <p:cNvSpPr txBox="1"/>
          <p:nvPr/>
        </p:nvSpPr>
        <p:spPr>
          <a:xfrm>
            <a:off x="1419497" y="3186219"/>
            <a:ext cx="9222377" cy="1631216"/>
          </a:xfrm>
          <a:prstGeom prst="rect">
            <a:avLst/>
          </a:prstGeom>
          <a:solidFill>
            <a:schemeClr val="bg1"/>
          </a:solidFill>
          <a:ln w="76200">
            <a:solidFill>
              <a:srgbClr val="00B0F0"/>
            </a:solidFill>
          </a:ln>
        </p:spPr>
        <p:txBody>
          <a:bodyPr wrap="square" rtlCol="0">
            <a:spAutoFit/>
          </a:bodyPr>
          <a:lstStyle/>
          <a:p>
            <a:pPr algn="ctr"/>
            <a:r>
              <a:rPr lang="it-IT" sz="2800" dirty="0"/>
              <a:t>CONSIGLIO DI STATO</a:t>
            </a:r>
          </a:p>
          <a:p>
            <a:pPr algn="ctr"/>
            <a:r>
              <a:rPr lang="it-IT" sz="2400" b="1" dirty="0"/>
              <a:t>parere del 12 GENNAIO 1979</a:t>
            </a:r>
          </a:p>
          <a:p>
            <a:pPr algn="ctr"/>
            <a:endParaRPr lang="it-IT" sz="2400" b="1" dirty="0"/>
          </a:p>
          <a:p>
            <a:pPr algn="ctr"/>
            <a:r>
              <a:rPr lang="it-IT" sz="2400" b="1" dirty="0"/>
              <a:t>VALUTAZIONE DISCREZIONALE</a:t>
            </a:r>
          </a:p>
        </p:txBody>
      </p:sp>
    </p:spTree>
    <p:extLst>
      <p:ext uri="{BB962C8B-B14F-4D97-AF65-F5344CB8AC3E}">
        <p14:creationId xmlns:p14="http://schemas.microsoft.com/office/powerpoint/2010/main" val="395401325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520727" y="800903"/>
            <a:ext cx="9692250" cy="466215"/>
          </a:xfrm>
          <a:prstGeom prst="borderCallout2">
            <a:avLst>
              <a:gd name="adj1" fmla="val 49204"/>
              <a:gd name="adj2" fmla="val 100245"/>
              <a:gd name="adj3" fmla="val 76754"/>
              <a:gd name="adj4" fmla="val 90175"/>
              <a:gd name="adj5" fmla="val 78008"/>
              <a:gd name="adj6" fmla="val 77468"/>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4" name="CasellaDiTesto 3">
            <a:extLst>
              <a:ext uri="{FF2B5EF4-FFF2-40B4-BE49-F238E27FC236}">
                <a16:creationId xmlns:a16="http://schemas.microsoft.com/office/drawing/2014/main" id="{A00F562C-CDCD-4C75-BC98-7BCB73FD27B5}"/>
              </a:ext>
            </a:extLst>
          </p:cNvPr>
          <p:cNvSpPr txBox="1"/>
          <p:nvPr/>
        </p:nvSpPr>
        <p:spPr>
          <a:xfrm>
            <a:off x="5876974" y="1421689"/>
            <a:ext cx="979755" cy="646331"/>
          </a:xfrm>
          <a:prstGeom prst="rect">
            <a:avLst/>
          </a:prstGeom>
          <a:noFill/>
          <a:ln>
            <a:noFill/>
          </a:ln>
        </p:spPr>
        <p:txBody>
          <a:bodyPr wrap="none" rtlCol="0">
            <a:spAutoFit/>
          </a:bodyPr>
          <a:lstStyle/>
          <a:p>
            <a:r>
              <a:rPr lang="it-IT" dirty="0"/>
              <a:t>Omessa </a:t>
            </a:r>
          </a:p>
          <a:p>
            <a:pPr algn="ctr"/>
            <a:r>
              <a:rPr lang="it-IT" b="1" dirty="0"/>
              <a:t>SCIA</a:t>
            </a:r>
          </a:p>
        </p:txBody>
      </p:sp>
      <p:sp>
        <p:nvSpPr>
          <p:cNvPr id="14" name="CasellaDiTesto 13">
            <a:extLst>
              <a:ext uri="{FF2B5EF4-FFF2-40B4-BE49-F238E27FC236}">
                <a16:creationId xmlns:a16="http://schemas.microsoft.com/office/drawing/2014/main" id="{0A1A68E1-2486-489C-94D0-F8D4F7D2473C}"/>
              </a:ext>
            </a:extLst>
          </p:cNvPr>
          <p:cNvSpPr txBox="1"/>
          <p:nvPr/>
        </p:nvSpPr>
        <p:spPr>
          <a:xfrm>
            <a:off x="9469467" y="1442687"/>
            <a:ext cx="1017394" cy="646331"/>
          </a:xfrm>
          <a:prstGeom prst="rect">
            <a:avLst/>
          </a:prstGeom>
          <a:noFill/>
          <a:ln>
            <a:noFill/>
          </a:ln>
        </p:spPr>
        <p:txBody>
          <a:bodyPr wrap="none" rtlCol="0">
            <a:spAutoFit/>
          </a:bodyPr>
          <a:lstStyle/>
          <a:p>
            <a:r>
              <a:rPr lang="it-IT" dirty="0"/>
              <a:t>Omessa </a:t>
            </a:r>
          </a:p>
          <a:p>
            <a:pPr algn="ctr"/>
            <a:r>
              <a:rPr lang="it-IT" b="1" dirty="0"/>
              <a:t>ARPCA</a:t>
            </a:r>
          </a:p>
        </p:txBody>
      </p:sp>
      <p:sp>
        <p:nvSpPr>
          <p:cNvPr id="15" name="CasellaDiTesto 14">
            <a:extLst>
              <a:ext uri="{FF2B5EF4-FFF2-40B4-BE49-F238E27FC236}">
                <a16:creationId xmlns:a16="http://schemas.microsoft.com/office/drawing/2014/main" id="{FAF0AC63-DC17-4DED-8839-098F1D95050A}"/>
              </a:ext>
            </a:extLst>
          </p:cNvPr>
          <p:cNvSpPr txBox="1"/>
          <p:nvPr/>
        </p:nvSpPr>
        <p:spPr>
          <a:xfrm>
            <a:off x="2305610" y="1394610"/>
            <a:ext cx="997389" cy="646331"/>
          </a:xfrm>
          <a:prstGeom prst="rect">
            <a:avLst/>
          </a:prstGeom>
          <a:noFill/>
          <a:ln>
            <a:noFill/>
          </a:ln>
        </p:spPr>
        <p:txBody>
          <a:bodyPr wrap="none" rtlCol="0">
            <a:spAutoFit/>
          </a:bodyPr>
          <a:lstStyle/>
          <a:p>
            <a:r>
              <a:rPr lang="it-IT" dirty="0"/>
              <a:t>Omessa </a:t>
            </a:r>
          </a:p>
          <a:p>
            <a:pPr algn="ctr"/>
            <a:r>
              <a:rPr lang="it-IT" b="1" dirty="0"/>
              <a:t>VP</a:t>
            </a:r>
          </a:p>
        </p:txBody>
      </p:sp>
      <p:sp>
        <p:nvSpPr>
          <p:cNvPr id="16" name="CasellaDiTesto 15">
            <a:extLst>
              <a:ext uri="{FF2B5EF4-FFF2-40B4-BE49-F238E27FC236}">
                <a16:creationId xmlns:a16="http://schemas.microsoft.com/office/drawing/2014/main" id="{5B34009E-DD30-4D8B-8C68-33653510C779}"/>
              </a:ext>
            </a:extLst>
          </p:cNvPr>
          <p:cNvSpPr txBox="1"/>
          <p:nvPr/>
        </p:nvSpPr>
        <p:spPr>
          <a:xfrm>
            <a:off x="9530427" y="3055247"/>
            <a:ext cx="1197764" cy="646331"/>
          </a:xfrm>
          <a:prstGeom prst="rect">
            <a:avLst/>
          </a:prstGeom>
          <a:noFill/>
          <a:ln>
            <a:noFill/>
          </a:ln>
        </p:spPr>
        <p:txBody>
          <a:bodyPr wrap="none" rtlCol="0">
            <a:spAutoFit/>
          </a:bodyPr>
          <a:lstStyle/>
          <a:p>
            <a:r>
              <a:rPr lang="it-IT" dirty="0"/>
              <a:t>art. 20 c. 1</a:t>
            </a:r>
          </a:p>
          <a:p>
            <a:r>
              <a:rPr lang="it-IT" dirty="0"/>
              <a:t>DL 139/06</a:t>
            </a:r>
          </a:p>
        </p:txBody>
      </p:sp>
      <p:sp>
        <p:nvSpPr>
          <p:cNvPr id="18" name="CasellaDiTesto 17">
            <a:extLst>
              <a:ext uri="{FF2B5EF4-FFF2-40B4-BE49-F238E27FC236}">
                <a16:creationId xmlns:a16="http://schemas.microsoft.com/office/drawing/2014/main" id="{2443FF6D-2EFA-4242-B340-1F0831FE181C}"/>
              </a:ext>
            </a:extLst>
          </p:cNvPr>
          <p:cNvSpPr txBox="1"/>
          <p:nvPr/>
        </p:nvSpPr>
        <p:spPr>
          <a:xfrm>
            <a:off x="9121661" y="4697866"/>
            <a:ext cx="1850378" cy="1200329"/>
          </a:xfrm>
          <a:prstGeom prst="rect">
            <a:avLst/>
          </a:prstGeom>
          <a:noFill/>
          <a:ln>
            <a:noFill/>
          </a:ln>
        </p:spPr>
        <p:txBody>
          <a:bodyPr wrap="none" rtlCol="0">
            <a:spAutoFit/>
          </a:bodyPr>
          <a:lstStyle/>
          <a:p>
            <a:pPr algn="ctr"/>
            <a:r>
              <a:rPr lang="it-IT" dirty="0"/>
              <a:t>applicando </a:t>
            </a:r>
          </a:p>
          <a:p>
            <a:pPr algn="ctr"/>
            <a:r>
              <a:rPr lang="it-IT" dirty="0"/>
              <a:t>DL 758/1994</a:t>
            </a:r>
          </a:p>
          <a:p>
            <a:pPr algn="ctr"/>
            <a:r>
              <a:rPr lang="it-IT" b="1" dirty="0"/>
              <a:t>sanzione 720.91€</a:t>
            </a:r>
            <a:endParaRPr lang="it-IT" dirty="0"/>
          </a:p>
          <a:p>
            <a:pPr algn="ctr"/>
            <a:r>
              <a:rPr lang="it-IT" dirty="0"/>
              <a:t>anche per recidivi</a:t>
            </a:r>
          </a:p>
        </p:txBody>
      </p:sp>
      <p:sp>
        <p:nvSpPr>
          <p:cNvPr id="19" name="CasellaDiTesto 18">
            <a:extLst>
              <a:ext uri="{FF2B5EF4-FFF2-40B4-BE49-F238E27FC236}">
                <a16:creationId xmlns:a16="http://schemas.microsoft.com/office/drawing/2014/main" id="{DC645690-7ED5-488E-B2EE-770C887F5527}"/>
              </a:ext>
            </a:extLst>
          </p:cNvPr>
          <p:cNvSpPr txBox="1"/>
          <p:nvPr/>
        </p:nvSpPr>
        <p:spPr>
          <a:xfrm>
            <a:off x="9121661" y="3775601"/>
            <a:ext cx="2015296" cy="923330"/>
          </a:xfrm>
          <a:prstGeom prst="rect">
            <a:avLst/>
          </a:prstGeom>
          <a:noFill/>
          <a:ln>
            <a:noFill/>
          </a:ln>
        </p:spPr>
        <p:txBody>
          <a:bodyPr wrap="none" rtlCol="0">
            <a:spAutoFit/>
          </a:bodyPr>
          <a:lstStyle/>
          <a:p>
            <a:pPr algn="ctr"/>
            <a:r>
              <a:rPr lang="it-IT" dirty="0"/>
              <a:t>applicando </a:t>
            </a:r>
          </a:p>
          <a:p>
            <a:pPr algn="ctr"/>
            <a:r>
              <a:rPr lang="it-IT" dirty="0"/>
              <a:t>art. 162bis CP</a:t>
            </a:r>
          </a:p>
          <a:p>
            <a:pPr algn="ctr"/>
            <a:r>
              <a:rPr lang="it-IT" b="1" dirty="0"/>
              <a:t>sanzione 1.441,82€</a:t>
            </a:r>
            <a:endParaRPr lang="it-IT" dirty="0"/>
          </a:p>
        </p:txBody>
      </p:sp>
      <p:sp>
        <p:nvSpPr>
          <p:cNvPr id="7" name="Rettangolo 6">
            <a:extLst>
              <a:ext uri="{FF2B5EF4-FFF2-40B4-BE49-F238E27FC236}">
                <a16:creationId xmlns:a16="http://schemas.microsoft.com/office/drawing/2014/main" id="{5FB31266-0331-419B-B259-370AA3B3E45B}"/>
              </a:ext>
            </a:extLst>
          </p:cNvPr>
          <p:cNvSpPr/>
          <p:nvPr/>
        </p:nvSpPr>
        <p:spPr>
          <a:xfrm>
            <a:off x="1520727" y="1267118"/>
            <a:ext cx="2546177"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45728A28-C885-43EA-9F14-0D1D7B9FE094}"/>
              </a:ext>
            </a:extLst>
          </p:cNvPr>
          <p:cNvSpPr/>
          <p:nvPr/>
        </p:nvSpPr>
        <p:spPr>
          <a:xfrm>
            <a:off x="4066904" y="1267118"/>
            <a:ext cx="4676448"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26ECAEF9-E05F-4046-9FA7-017E2D51C851}"/>
              </a:ext>
            </a:extLst>
          </p:cNvPr>
          <p:cNvSpPr/>
          <p:nvPr/>
        </p:nvSpPr>
        <p:spPr>
          <a:xfrm>
            <a:off x="8740724" y="1267118"/>
            <a:ext cx="2472253"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a:extLst>
              <a:ext uri="{FF2B5EF4-FFF2-40B4-BE49-F238E27FC236}">
                <a16:creationId xmlns:a16="http://schemas.microsoft.com/office/drawing/2014/main" id="{AA1957FD-5B15-4BE1-9DCE-2721451F9995}"/>
              </a:ext>
            </a:extLst>
          </p:cNvPr>
          <p:cNvSpPr/>
          <p:nvPr/>
        </p:nvSpPr>
        <p:spPr>
          <a:xfrm>
            <a:off x="8790365" y="2866451"/>
            <a:ext cx="2472253"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F1FAFF5A-D4BB-4165-B450-8628EB26E3BB}"/>
              </a:ext>
            </a:extLst>
          </p:cNvPr>
          <p:cNvSpPr/>
          <p:nvPr/>
        </p:nvSpPr>
        <p:spPr>
          <a:xfrm>
            <a:off x="8790366" y="3767767"/>
            <a:ext cx="2472253" cy="9444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Rettangolo 23">
            <a:extLst>
              <a:ext uri="{FF2B5EF4-FFF2-40B4-BE49-F238E27FC236}">
                <a16:creationId xmlns:a16="http://schemas.microsoft.com/office/drawing/2014/main" id="{93C83490-2BBE-4D68-9559-D00BD95D3296}"/>
              </a:ext>
            </a:extLst>
          </p:cNvPr>
          <p:cNvSpPr/>
          <p:nvPr/>
        </p:nvSpPr>
        <p:spPr>
          <a:xfrm>
            <a:off x="8790366" y="4712021"/>
            <a:ext cx="2472254" cy="11861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CasellaDiTesto 16">
            <a:extLst>
              <a:ext uri="{FF2B5EF4-FFF2-40B4-BE49-F238E27FC236}">
                <a16:creationId xmlns:a16="http://schemas.microsoft.com/office/drawing/2014/main" id="{7321A176-950C-4FBB-9FE7-11846D835068}"/>
              </a:ext>
            </a:extLst>
          </p:cNvPr>
          <p:cNvSpPr txBox="1"/>
          <p:nvPr/>
        </p:nvSpPr>
        <p:spPr>
          <a:xfrm>
            <a:off x="7058171" y="3055029"/>
            <a:ext cx="1197764" cy="646331"/>
          </a:xfrm>
          <a:prstGeom prst="rect">
            <a:avLst/>
          </a:prstGeom>
          <a:noFill/>
          <a:ln>
            <a:noFill/>
          </a:ln>
        </p:spPr>
        <p:txBody>
          <a:bodyPr wrap="none" rtlCol="0">
            <a:spAutoFit/>
          </a:bodyPr>
          <a:lstStyle/>
          <a:p>
            <a:r>
              <a:rPr lang="it-IT" dirty="0"/>
              <a:t>art. 20 c. 1</a:t>
            </a:r>
          </a:p>
          <a:p>
            <a:r>
              <a:rPr lang="it-IT" dirty="0"/>
              <a:t>DL 139/06</a:t>
            </a:r>
          </a:p>
        </p:txBody>
      </p:sp>
      <p:sp>
        <p:nvSpPr>
          <p:cNvPr id="25" name="CasellaDiTesto 24">
            <a:extLst>
              <a:ext uri="{FF2B5EF4-FFF2-40B4-BE49-F238E27FC236}">
                <a16:creationId xmlns:a16="http://schemas.microsoft.com/office/drawing/2014/main" id="{E9AC71E5-D295-4DA6-A190-C3E858E977FF}"/>
              </a:ext>
            </a:extLst>
          </p:cNvPr>
          <p:cNvSpPr txBox="1"/>
          <p:nvPr/>
        </p:nvSpPr>
        <p:spPr>
          <a:xfrm>
            <a:off x="6649405" y="4697648"/>
            <a:ext cx="1850378" cy="1200329"/>
          </a:xfrm>
          <a:prstGeom prst="rect">
            <a:avLst/>
          </a:prstGeom>
          <a:noFill/>
          <a:ln>
            <a:noFill/>
          </a:ln>
        </p:spPr>
        <p:txBody>
          <a:bodyPr wrap="none" rtlCol="0">
            <a:spAutoFit/>
          </a:bodyPr>
          <a:lstStyle/>
          <a:p>
            <a:pPr algn="ctr"/>
            <a:r>
              <a:rPr lang="it-IT" dirty="0"/>
              <a:t>applicando </a:t>
            </a:r>
          </a:p>
          <a:p>
            <a:pPr algn="ctr"/>
            <a:r>
              <a:rPr lang="it-IT" dirty="0"/>
              <a:t>DL 758/1994</a:t>
            </a:r>
          </a:p>
          <a:p>
            <a:pPr algn="ctr"/>
            <a:r>
              <a:rPr lang="it-IT" b="1" dirty="0"/>
              <a:t>sanzione 720.91€</a:t>
            </a:r>
            <a:endParaRPr lang="it-IT" dirty="0"/>
          </a:p>
          <a:p>
            <a:pPr algn="ctr"/>
            <a:r>
              <a:rPr lang="it-IT" dirty="0"/>
              <a:t>anche per recidivi</a:t>
            </a:r>
          </a:p>
        </p:txBody>
      </p:sp>
      <p:sp>
        <p:nvSpPr>
          <p:cNvPr id="26" name="CasellaDiTesto 25">
            <a:extLst>
              <a:ext uri="{FF2B5EF4-FFF2-40B4-BE49-F238E27FC236}">
                <a16:creationId xmlns:a16="http://schemas.microsoft.com/office/drawing/2014/main" id="{F0BFD3C0-BC1C-4026-A351-7E683E87D8A1}"/>
              </a:ext>
            </a:extLst>
          </p:cNvPr>
          <p:cNvSpPr txBox="1"/>
          <p:nvPr/>
        </p:nvSpPr>
        <p:spPr>
          <a:xfrm>
            <a:off x="6649405" y="3775383"/>
            <a:ext cx="2015296" cy="923330"/>
          </a:xfrm>
          <a:prstGeom prst="rect">
            <a:avLst/>
          </a:prstGeom>
          <a:noFill/>
          <a:ln>
            <a:noFill/>
          </a:ln>
        </p:spPr>
        <p:txBody>
          <a:bodyPr wrap="none" rtlCol="0">
            <a:spAutoFit/>
          </a:bodyPr>
          <a:lstStyle/>
          <a:p>
            <a:pPr algn="ctr"/>
            <a:r>
              <a:rPr lang="it-IT" dirty="0"/>
              <a:t>applicando </a:t>
            </a:r>
          </a:p>
          <a:p>
            <a:pPr algn="ctr"/>
            <a:r>
              <a:rPr lang="it-IT" dirty="0"/>
              <a:t>art. 162bis CP</a:t>
            </a:r>
          </a:p>
          <a:p>
            <a:pPr algn="ctr"/>
            <a:r>
              <a:rPr lang="it-IT" b="1" dirty="0"/>
              <a:t>sanzione 1.441,82€</a:t>
            </a:r>
            <a:endParaRPr lang="it-IT" dirty="0"/>
          </a:p>
        </p:txBody>
      </p:sp>
      <p:sp>
        <p:nvSpPr>
          <p:cNvPr id="27" name="Rettangolo 26">
            <a:extLst>
              <a:ext uri="{FF2B5EF4-FFF2-40B4-BE49-F238E27FC236}">
                <a16:creationId xmlns:a16="http://schemas.microsoft.com/office/drawing/2014/main" id="{6CD028D2-711F-4DA3-B3A6-3CF7EED9CAF7}"/>
              </a:ext>
            </a:extLst>
          </p:cNvPr>
          <p:cNvSpPr/>
          <p:nvPr/>
        </p:nvSpPr>
        <p:spPr>
          <a:xfrm>
            <a:off x="6318109" y="2866233"/>
            <a:ext cx="2472253"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821EFE8B-E389-45A2-8067-C4CFB2F7AE97}"/>
              </a:ext>
            </a:extLst>
          </p:cNvPr>
          <p:cNvSpPr/>
          <p:nvPr/>
        </p:nvSpPr>
        <p:spPr>
          <a:xfrm>
            <a:off x="6318110" y="3767549"/>
            <a:ext cx="2472253" cy="9444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CE907828-2C78-461E-880B-19976D343AFD}"/>
              </a:ext>
            </a:extLst>
          </p:cNvPr>
          <p:cNvSpPr/>
          <p:nvPr/>
        </p:nvSpPr>
        <p:spPr>
          <a:xfrm>
            <a:off x="6318110" y="4711803"/>
            <a:ext cx="2472254" cy="11861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Rettangolo 29">
            <a:extLst>
              <a:ext uri="{FF2B5EF4-FFF2-40B4-BE49-F238E27FC236}">
                <a16:creationId xmlns:a16="http://schemas.microsoft.com/office/drawing/2014/main" id="{8B818A66-79D0-49B1-969E-85F9ADBC275D}"/>
              </a:ext>
            </a:extLst>
          </p:cNvPr>
          <p:cNvSpPr/>
          <p:nvPr/>
        </p:nvSpPr>
        <p:spPr>
          <a:xfrm>
            <a:off x="6318111" y="5898195"/>
            <a:ext cx="4944507" cy="7374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CasellaDiTesto 30">
            <a:extLst>
              <a:ext uri="{FF2B5EF4-FFF2-40B4-BE49-F238E27FC236}">
                <a16:creationId xmlns:a16="http://schemas.microsoft.com/office/drawing/2014/main" id="{330F11B4-F47D-4E18-9C45-B60544580D4B}"/>
              </a:ext>
            </a:extLst>
          </p:cNvPr>
          <p:cNvSpPr txBox="1"/>
          <p:nvPr/>
        </p:nvSpPr>
        <p:spPr>
          <a:xfrm>
            <a:off x="7189208" y="5962306"/>
            <a:ext cx="3722632" cy="646331"/>
          </a:xfrm>
          <a:prstGeom prst="rect">
            <a:avLst/>
          </a:prstGeom>
          <a:noFill/>
        </p:spPr>
        <p:txBody>
          <a:bodyPr wrap="square" rtlCol="0">
            <a:spAutoFit/>
          </a:bodyPr>
          <a:lstStyle/>
          <a:p>
            <a:pPr algn="ctr"/>
            <a:r>
              <a:rPr lang="it-IT" dirty="0"/>
              <a:t>eventuale sanzione amministrativa di sospensione attività (art. 20 c.3)</a:t>
            </a:r>
          </a:p>
        </p:txBody>
      </p:sp>
    </p:spTree>
    <p:extLst>
      <p:ext uri="{BB962C8B-B14F-4D97-AF65-F5344CB8AC3E}">
        <p14:creationId xmlns:p14="http://schemas.microsoft.com/office/powerpoint/2010/main" val="42014537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BE265862-7761-44D6-932B-95978C6C5D1C}"/>
              </a:ext>
            </a:extLst>
          </p:cNvPr>
          <p:cNvSpPr>
            <a:spLocks noGrp="1"/>
          </p:cNvSpPr>
          <p:nvPr>
            <p:ph type="sldNum" sz="quarter" idx="12"/>
          </p:nvPr>
        </p:nvSpPr>
        <p:spPr/>
        <p:txBody>
          <a:bodyPr/>
          <a:lstStyle/>
          <a:p>
            <a:fld id="{20BC09BD-C192-4C13-99F3-8440AAC3A9E2}" type="slidenum">
              <a:rPr lang="it-IT" smtClean="0"/>
              <a:t>75</a:t>
            </a:fld>
            <a:endParaRPr lang="it-IT"/>
          </a:p>
        </p:txBody>
      </p:sp>
      <p:sp>
        <p:nvSpPr>
          <p:cNvPr id="3" name="CasellaDiTesto 2">
            <a:extLst>
              <a:ext uri="{FF2B5EF4-FFF2-40B4-BE49-F238E27FC236}">
                <a16:creationId xmlns:a16="http://schemas.microsoft.com/office/drawing/2014/main" id="{F24983BE-986D-4850-9DB5-427AF6F7B8BE}"/>
              </a:ext>
            </a:extLst>
          </p:cNvPr>
          <p:cNvSpPr txBox="1"/>
          <p:nvPr/>
        </p:nvSpPr>
        <p:spPr>
          <a:xfrm>
            <a:off x="3335741" y="2767280"/>
            <a:ext cx="6646459" cy="1323439"/>
          </a:xfrm>
          <a:prstGeom prst="rect">
            <a:avLst/>
          </a:prstGeom>
          <a:noFill/>
        </p:spPr>
        <p:txBody>
          <a:bodyPr wrap="square" rtlCol="0">
            <a:spAutoFit/>
          </a:bodyPr>
          <a:lstStyle/>
          <a:p>
            <a:r>
              <a:rPr lang="it-IT" sz="8000" dirty="0"/>
              <a:t>DOMANDE    ?</a:t>
            </a:r>
          </a:p>
        </p:txBody>
      </p:sp>
      <p:pic>
        <p:nvPicPr>
          <p:cNvPr id="4" name="Immagine 3">
            <a:extLst>
              <a:ext uri="{FF2B5EF4-FFF2-40B4-BE49-F238E27FC236}">
                <a16:creationId xmlns:a16="http://schemas.microsoft.com/office/drawing/2014/main" id="{E2459886-04F1-4BE9-ACA3-4D4327E8BC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Tree>
    <p:extLst>
      <p:ext uri="{BB962C8B-B14F-4D97-AF65-F5344CB8AC3E}">
        <p14:creationId xmlns:p14="http://schemas.microsoft.com/office/powerpoint/2010/main" val="307984504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76</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838201" y="3064470"/>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15" name="Callout: linea piegata 14">
            <a:extLst>
              <a:ext uri="{FF2B5EF4-FFF2-40B4-BE49-F238E27FC236}">
                <a16:creationId xmlns:a16="http://schemas.microsoft.com/office/drawing/2014/main" id="{22CF1706-5991-4AFF-ABFF-DB07F3AFD6DF}"/>
              </a:ext>
            </a:extLst>
          </p:cNvPr>
          <p:cNvSpPr/>
          <p:nvPr/>
        </p:nvSpPr>
        <p:spPr>
          <a:xfrm>
            <a:off x="784743" y="4263323"/>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838200" y="5685789"/>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4627636" y="2970924"/>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7144412" y="2970924"/>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5" name="Callout: linea piegata 24">
            <a:extLst>
              <a:ext uri="{FF2B5EF4-FFF2-40B4-BE49-F238E27FC236}">
                <a16:creationId xmlns:a16="http://schemas.microsoft.com/office/drawing/2014/main" id="{0C936DF1-F742-465B-BDA2-1B7A239CC9C7}"/>
              </a:ext>
            </a:extLst>
          </p:cNvPr>
          <p:cNvSpPr/>
          <p:nvPr/>
        </p:nvSpPr>
        <p:spPr>
          <a:xfrm>
            <a:off x="4574180" y="4270832"/>
            <a:ext cx="1746068" cy="627726"/>
          </a:xfrm>
          <a:prstGeom prst="borderCallout2">
            <a:avLst>
              <a:gd name="adj1" fmla="val 49204"/>
              <a:gd name="adj2" fmla="val 100245"/>
              <a:gd name="adj3" fmla="val 49007"/>
              <a:gd name="adj4" fmla="val 136060"/>
              <a:gd name="adj5" fmla="val 50414"/>
              <a:gd name="adj6" fmla="val 99376"/>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26" name="Callout: linea piegata 25">
            <a:extLst>
              <a:ext uri="{FF2B5EF4-FFF2-40B4-BE49-F238E27FC236}">
                <a16:creationId xmlns:a16="http://schemas.microsoft.com/office/drawing/2014/main" id="{E784463B-8CF1-485B-BC6B-6072B384519B}"/>
              </a:ext>
            </a:extLst>
          </p:cNvPr>
          <p:cNvSpPr/>
          <p:nvPr/>
        </p:nvSpPr>
        <p:spPr>
          <a:xfrm>
            <a:off x="7090956" y="4270832"/>
            <a:ext cx="1746068" cy="627726"/>
          </a:xfrm>
          <a:prstGeom prst="borderCallout2">
            <a:avLst>
              <a:gd name="adj1" fmla="val 49204"/>
              <a:gd name="adj2" fmla="val 100245"/>
              <a:gd name="adj3" fmla="val 49007"/>
              <a:gd name="adj4" fmla="val 136060"/>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7" name="Callout: linea piegata 26">
            <a:extLst>
              <a:ext uri="{FF2B5EF4-FFF2-40B4-BE49-F238E27FC236}">
                <a16:creationId xmlns:a16="http://schemas.microsoft.com/office/drawing/2014/main" id="{5D8A0E4D-D928-4136-B902-B97169794D7C}"/>
              </a:ext>
            </a:extLst>
          </p:cNvPr>
          <p:cNvSpPr/>
          <p:nvPr/>
        </p:nvSpPr>
        <p:spPr>
          <a:xfrm>
            <a:off x="9607732" y="4257910"/>
            <a:ext cx="1746068" cy="627726"/>
          </a:xfrm>
          <a:prstGeom prst="borderCallout2">
            <a:avLst>
              <a:gd name="adj1" fmla="val -2127"/>
              <a:gd name="adj2" fmla="val 45382"/>
              <a:gd name="adj3" fmla="val 50395"/>
              <a:gd name="adj4" fmla="val 1896"/>
              <a:gd name="adj5" fmla="val 53188"/>
              <a:gd name="adj6" fmla="val -43268"/>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383177" y="3064470"/>
            <a:ext cx="296092" cy="369332"/>
          </a:xfrm>
          <a:prstGeom prst="rect">
            <a:avLst/>
          </a:prstGeom>
          <a:noFill/>
          <a:ln>
            <a:solidFill>
              <a:schemeClr val="tx1"/>
            </a:solidFill>
          </a:ln>
        </p:spPr>
        <p:txBody>
          <a:bodyPr wrap="square" rtlCol="0">
            <a:spAutoFit/>
          </a:bodyPr>
          <a:lstStyle/>
          <a:p>
            <a:r>
              <a:rPr lang="it-IT" dirty="0"/>
              <a:t>1</a:t>
            </a:r>
          </a:p>
        </p:txBody>
      </p:sp>
      <p:sp>
        <p:nvSpPr>
          <p:cNvPr id="28" name="CasellaDiTesto 27">
            <a:extLst>
              <a:ext uri="{FF2B5EF4-FFF2-40B4-BE49-F238E27FC236}">
                <a16:creationId xmlns:a16="http://schemas.microsoft.com/office/drawing/2014/main" id="{12E95896-C6EB-4719-8041-D43C95DDFBC3}"/>
              </a:ext>
            </a:extLst>
          </p:cNvPr>
          <p:cNvSpPr txBox="1"/>
          <p:nvPr/>
        </p:nvSpPr>
        <p:spPr>
          <a:xfrm>
            <a:off x="383177" y="4359131"/>
            <a:ext cx="296092" cy="369332"/>
          </a:xfrm>
          <a:prstGeom prst="rect">
            <a:avLst/>
          </a:prstGeom>
          <a:noFill/>
          <a:ln>
            <a:solidFill>
              <a:schemeClr val="tx1"/>
            </a:solidFill>
          </a:ln>
        </p:spPr>
        <p:txBody>
          <a:bodyPr wrap="square" rtlCol="0">
            <a:spAutoFit/>
          </a:bodyPr>
          <a:lstStyle/>
          <a:p>
            <a:r>
              <a:rPr lang="it-IT" dirty="0"/>
              <a:t>2</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357537" y="5719789"/>
            <a:ext cx="296092" cy="369332"/>
          </a:xfrm>
          <a:prstGeom prst="rect">
            <a:avLst/>
          </a:prstGeom>
          <a:noFill/>
          <a:ln>
            <a:solidFill>
              <a:schemeClr val="tx1"/>
            </a:solidFill>
          </a:ln>
        </p:spPr>
        <p:txBody>
          <a:bodyPr wrap="square" rtlCol="0">
            <a:spAutoFit/>
          </a:bodyPr>
          <a:lstStyle/>
          <a:p>
            <a:r>
              <a:rPr lang="it-IT" dirty="0"/>
              <a:t>3</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4108631" y="3135773"/>
            <a:ext cx="296092" cy="369332"/>
          </a:xfrm>
          <a:prstGeom prst="rect">
            <a:avLst/>
          </a:prstGeom>
          <a:noFill/>
          <a:ln>
            <a:solidFill>
              <a:schemeClr val="tx1"/>
            </a:solidFill>
          </a:ln>
        </p:spPr>
        <p:txBody>
          <a:bodyPr wrap="square" rtlCol="0">
            <a:spAutoFit/>
          </a:bodyPr>
          <a:lstStyle/>
          <a:p>
            <a:r>
              <a:rPr lang="it-IT" dirty="0"/>
              <a:t>4</a:t>
            </a:r>
          </a:p>
        </p:txBody>
      </p:sp>
      <p:sp>
        <p:nvSpPr>
          <p:cNvPr id="31" name="CasellaDiTesto 30">
            <a:extLst>
              <a:ext uri="{FF2B5EF4-FFF2-40B4-BE49-F238E27FC236}">
                <a16:creationId xmlns:a16="http://schemas.microsoft.com/office/drawing/2014/main" id="{278D0282-DB45-4A84-99EC-C159A66CE7D7}"/>
              </a:ext>
            </a:extLst>
          </p:cNvPr>
          <p:cNvSpPr txBox="1"/>
          <p:nvPr/>
        </p:nvSpPr>
        <p:spPr>
          <a:xfrm>
            <a:off x="4108631" y="4300181"/>
            <a:ext cx="296092" cy="369332"/>
          </a:xfrm>
          <a:prstGeom prst="rect">
            <a:avLst/>
          </a:prstGeom>
          <a:noFill/>
          <a:ln>
            <a:solidFill>
              <a:schemeClr val="tx1"/>
            </a:solidFill>
          </a:ln>
        </p:spPr>
        <p:txBody>
          <a:bodyPr wrap="square" rtlCol="0">
            <a:spAutoFit/>
          </a:bodyPr>
          <a:lstStyle/>
          <a:p>
            <a:r>
              <a:rPr lang="it-IT" dirty="0"/>
              <a:t>5</a:t>
            </a:r>
          </a:p>
        </p:txBody>
      </p:sp>
      <p:sp>
        <p:nvSpPr>
          <p:cNvPr id="2" name="Ovale 1">
            <a:extLst>
              <a:ext uri="{FF2B5EF4-FFF2-40B4-BE49-F238E27FC236}">
                <a16:creationId xmlns:a16="http://schemas.microsoft.com/office/drawing/2014/main" id="{FD09D6F6-A324-4EE4-BB91-B79EE5879DA3}"/>
              </a:ext>
            </a:extLst>
          </p:cNvPr>
          <p:cNvSpPr/>
          <p:nvPr/>
        </p:nvSpPr>
        <p:spPr>
          <a:xfrm>
            <a:off x="170688" y="2682240"/>
            <a:ext cx="2804160"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Ovale 32">
            <a:extLst>
              <a:ext uri="{FF2B5EF4-FFF2-40B4-BE49-F238E27FC236}">
                <a16:creationId xmlns:a16="http://schemas.microsoft.com/office/drawing/2014/main" id="{293D546A-F26A-4C57-AAFF-18ED276F89FF}"/>
              </a:ext>
            </a:extLst>
          </p:cNvPr>
          <p:cNvSpPr/>
          <p:nvPr/>
        </p:nvSpPr>
        <p:spPr>
          <a:xfrm>
            <a:off x="170688" y="5276567"/>
            <a:ext cx="2804160"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Ovale 33">
            <a:extLst>
              <a:ext uri="{FF2B5EF4-FFF2-40B4-BE49-F238E27FC236}">
                <a16:creationId xmlns:a16="http://schemas.microsoft.com/office/drawing/2014/main" id="{4423F779-830C-4D00-A411-5B639D413117}"/>
              </a:ext>
            </a:extLst>
          </p:cNvPr>
          <p:cNvSpPr/>
          <p:nvPr/>
        </p:nvSpPr>
        <p:spPr>
          <a:xfrm>
            <a:off x="170688" y="3979403"/>
            <a:ext cx="2804160"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Ovale 34">
            <a:extLst>
              <a:ext uri="{FF2B5EF4-FFF2-40B4-BE49-F238E27FC236}">
                <a16:creationId xmlns:a16="http://schemas.microsoft.com/office/drawing/2014/main" id="{EE087E55-1030-4477-9917-2B4492C27141}"/>
              </a:ext>
            </a:extLst>
          </p:cNvPr>
          <p:cNvSpPr/>
          <p:nvPr/>
        </p:nvSpPr>
        <p:spPr>
          <a:xfrm>
            <a:off x="3841350" y="2656899"/>
            <a:ext cx="6243175"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6495520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81802" y="2253221"/>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884050" y="2253221"/>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62797" y="2418070"/>
            <a:ext cx="296092" cy="369332"/>
          </a:xfrm>
          <a:prstGeom prst="rect">
            <a:avLst/>
          </a:prstGeom>
          <a:noFill/>
          <a:ln>
            <a:solidFill>
              <a:schemeClr val="tx1"/>
            </a:solidFill>
          </a:ln>
        </p:spPr>
        <p:txBody>
          <a:bodyPr wrap="square" rtlCol="0">
            <a:spAutoFit/>
          </a:bodyPr>
          <a:lstStyle/>
          <a:p>
            <a:r>
              <a:rPr lang="it-IT" dirty="0"/>
              <a:t>4</a:t>
            </a:r>
          </a:p>
        </p:txBody>
      </p:sp>
    </p:spTree>
    <p:extLst>
      <p:ext uri="{BB962C8B-B14F-4D97-AF65-F5344CB8AC3E}">
        <p14:creationId xmlns:p14="http://schemas.microsoft.com/office/powerpoint/2010/main" val="186973179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81802" y="2253221"/>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884050" y="2253221"/>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62797" y="2418070"/>
            <a:ext cx="296092" cy="369332"/>
          </a:xfrm>
          <a:prstGeom prst="rect">
            <a:avLst/>
          </a:prstGeom>
          <a:noFill/>
          <a:ln>
            <a:solidFill>
              <a:schemeClr val="tx1"/>
            </a:solidFill>
          </a:ln>
        </p:spPr>
        <p:txBody>
          <a:bodyPr wrap="square" rtlCol="0">
            <a:spAutoFit/>
          </a:bodyPr>
          <a:lstStyle/>
          <a:p>
            <a:r>
              <a:rPr lang="it-IT" dirty="0"/>
              <a:t>4</a:t>
            </a:r>
          </a:p>
        </p:txBody>
      </p:sp>
      <p:sp>
        <p:nvSpPr>
          <p:cNvPr id="8" name="CasellaDiTesto 7">
            <a:extLst>
              <a:ext uri="{FF2B5EF4-FFF2-40B4-BE49-F238E27FC236}">
                <a16:creationId xmlns:a16="http://schemas.microsoft.com/office/drawing/2014/main" id="{CA3C5418-08AC-49E0-80BC-213BBC055371}"/>
              </a:ext>
            </a:extLst>
          </p:cNvPr>
          <p:cNvSpPr txBox="1"/>
          <p:nvPr/>
        </p:nvSpPr>
        <p:spPr>
          <a:xfrm>
            <a:off x="4910542" y="2341085"/>
            <a:ext cx="6819902" cy="646331"/>
          </a:xfrm>
          <a:prstGeom prst="rect">
            <a:avLst/>
          </a:prstGeom>
          <a:noFill/>
        </p:spPr>
        <p:txBody>
          <a:bodyPr wrap="square" rtlCol="0">
            <a:spAutoFit/>
          </a:bodyPr>
          <a:lstStyle/>
          <a:p>
            <a:r>
              <a:rPr lang="it-IT" i="1" dirty="0"/>
              <a:t>esempio: </a:t>
            </a:r>
            <a:r>
              <a:rPr lang="it-IT" dirty="0"/>
              <a:t>Officina riparazione autoveicoli con quattro dipendenti da 550m</a:t>
            </a:r>
            <a:r>
              <a:rPr lang="it-IT" baseline="30000" dirty="0"/>
              <a:t>2</a:t>
            </a:r>
            <a:r>
              <a:rPr lang="it-IT" dirty="0"/>
              <a:t> e riscaldamento elettrico con deposito olii da 1,2m</a:t>
            </a:r>
            <a:r>
              <a:rPr lang="it-IT" baseline="30000" dirty="0"/>
              <a:t>3</a:t>
            </a:r>
            <a:endParaRPr lang="it-IT" dirty="0"/>
          </a:p>
        </p:txBody>
      </p:sp>
    </p:spTree>
    <p:extLst>
      <p:ext uri="{BB962C8B-B14F-4D97-AF65-F5344CB8AC3E}">
        <p14:creationId xmlns:p14="http://schemas.microsoft.com/office/powerpoint/2010/main" val="97817649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81802" y="2253221"/>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884050" y="2253221"/>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62797" y="2418070"/>
            <a:ext cx="296092" cy="369332"/>
          </a:xfrm>
          <a:prstGeom prst="rect">
            <a:avLst/>
          </a:prstGeom>
          <a:noFill/>
          <a:ln>
            <a:solidFill>
              <a:schemeClr val="tx1"/>
            </a:solidFill>
          </a:ln>
        </p:spPr>
        <p:txBody>
          <a:bodyPr wrap="square" rtlCol="0">
            <a:spAutoFit/>
          </a:bodyPr>
          <a:lstStyle/>
          <a:p>
            <a:r>
              <a:rPr lang="it-IT" dirty="0"/>
              <a:t>4</a:t>
            </a:r>
          </a:p>
        </p:txBody>
      </p:sp>
      <p:sp>
        <p:nvSpPr>
          <p:cNvPr id="8" name="CasellaDiTesto 7">
            <a:extLst>
              <a:ext uri="{FF2B5EF4-FFF2-40B4-BE49-F238E27FC236}">
                <a16:creationId xmlns:a16="http://schemas.microsoft.com/office/drawing/2014/main" id="{CA3C5418-08AC-49E0-80BC-213BBC055371}"/>
              </a:ext>
            </a:extLst>
          </p:cNvPr>
          <p:cNvSpPr txBox="1"/>
          <p:nvPr/>
        </p:nvSpPr>
        <p:spPr>
          <a:xfrm>
            <a:off x="4910542" y="2341085"/>
            <a:ext cx="6819902" cy="646331"/>
          </a:xfrm>
          <a:prstGeom prst="rect">
            <a:avLst/>
          </a:prstGeom>
          <a:noFill/>
        </p:spPr>
        <p:txBody>
          <a:bodyPr wrap="square" rtlCol="0">
            <a:spAutoFit/>
          </a:bodyPr>
          <a:lstStyle/>
          <a:p>
            <a:r>
              <a:rPr lang="it-IT" i="1" dirty="0"/>
              <a:t>esempio: </a:t>
            </a:r>
            <a:r>
              <a:rPr lang="it-IT" dirty="0"/>
              <a:t>Officina riparazione autoveicoli con quattro dipendenti da 550m</a:t>
            </a:r>
            <a:r>
              <a:rPr lang="it-IT" baseline="30000" dirty="0"/>
              <a:t>2</a:t>
            </a:r>
            <a:r>
              <a:rPr lang="it-IT" dirty="0"/>
              <a:t> e riscaldamento elettrico con deposito olii da 1,2m</a:t>
            </a:r>
            <a:r>
              <a:rPr lang="it-IT" baseline="30000" dirty="0"/>
              <a:t>3</a:t>
            </a:r>
            <a:endParaRPr lang="it-IT" dirty="0"/>
          </a:p>
        </p:txBody>
      </p:sp>
      <p:pic>
        <p:nvPicPr>
          <p:cNvPr id="2" name="Immagine 1">
            <a:extLst>
              <a:ext uri="{FF2B5EF4-FFF2-40B4-BE49-F238E27FC236}">
                <a16:creationId xmlns:a16="http://schemas.microsoft.com/office/drawing/2014/main" id="{E2EB8154-FB29-4CE9-A3CA-7D91E60E6B94}"/>
              </a:ext>
            </a:extLst>
          </p:cNvPr>
          <p:cNvPicPr>
            <a:picLocks noChangeAspect="1"/>
          </p:cNvPicPr>
          <p:nvPr/>
        </p:nvPicPr>
        <p:blipFill rotWithShape="1">
          <a:blip r:embed="rId3"/>
          <a:srcRect l="37214" t="42009" r="34143" b="44386"/>
          <a:stretch/>
        </p:blipFill>
        <p:spPr>
          <a:xfrm>
            <a:off x="3048001" y="3001182"/>
            <a:ext cx="7305226" cy="1951743"/>
          </a:xfrm>
          <a:prstGeom prst="rect">
            <a:avLst/>
          </a:prstGeom>
        </p:spPr>
      </p:pic>
    </p:spTree>
    <p:extLst>
      <p:ext uri="{BB962C8B-B14F-4D97-AF65-F5344CB8AC3E}">
        <p14:creationId xmlns:p14="http://schemas.microsoft.com/office/powerpoint/2010/main" val="2706799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8</a:t>
            </a:fld>
            <a:endParaRPr lang="it-IT" dirty="0"/>
          </a:p>
        </p:txBody>
      </p:sp>
      <p:sp>
        <p:nvSpPr>
          <p:cNvPr id="9" name="Titolo 1">
            <a:extLst>
              <a:ext uri="{FF2B5EF4-FFF2-40B4-BE49-F238E27FC236}">
                <a16:creationId xmlns:a16="http://schemas.microsoft.com/office/drawing/2014/main" id="{F1E94E51-6227-4192-BC5E-6B9CF67ECF5A}"/>
              </a:ext>
            </a:extLst>
          </p:cNvPr>
          <p:cNvSpPr>
            <a:spLocks noGrp="1"/>
          </p:cNvSpPr>
          <p:nvPr>
            <p:ph type="ctrTitle"/>
          </p:nvPr>
        </p:nvSpPr>
        <p:spPr>
          <a:xfrm>
            <a:off x="1821867" y="469651"/>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POSSIBILI ATTIVITA’</a:t>
            </a:r>
          </a:p>
        </p:txBody>
      </p:sp>
    </p:spTree>
    <p:extLst>
      <p:ext uri="{BB962C8B-B14F-4D97-AF65-F5344CB8AC3E}">
        <p14:creationId xmlns:p14="http://schemas.microsoft.com/office/powerpoint/2010/main" val="368548790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81802" y="2253221"/>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884050" y="2253221"/>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62797" y="2418070"/>
            <a:ext cx="296092" cy="369332"/>
          </a:xfrm>
          <a:prstGeom prst="rect">
            <a:avLst/>
          </a:prstGeom>
          <a:noFill/>
          <a:ln>
            <a:solidFill>
              <a:schemeClr val="tx1"/>
            </a:solidFill>
          </a:ln>
        </p:spPr>
        <p:txBody>
          <a:bodyPr wrap="square" rtlCol="0">
            <a:spAutoFit/>
          </a:bodyPr>
          <a:lstStyle/>
          <a:p>
            <a:r>
              <a:rPr lang="it-IT" dirty="0"/>
              <a:t>4</a:t>
            </a:r>
          </a:p>
        </p:txBody>
      </p:sp>
      <p:sp>
        <p:nvSpPr>
          <p:cNvPr id="8" name="CasellaDiTesto 7">
            <a:extLst>
              <a:ext uri="{FF2B5EF4-FFF2-40B4-BE49-F238E27FC236}">
                <a16:creationId xmlns:a16="http://schemas.microsoft.com/office/drawing/2014/main" id="{CA3C5418-08AC-49E0-80BC-213BBC055371}"/>
              </a:ext>
            </a:extLst>
          </p:cNvPr>
          <p:cNvSpPr txBox="1"/>
          <p:nvPr/>
        </p:nvSpPr>
        <p:spPr>
          <a:xfrm>
            <a:off x="4910542" y="2341085"/>
            <a:ext cx="6819902" cy="646331"/>
          </a:xfrm>
          <a:prstGeom prst="rect">
            <a:avLst/>
          </a:prstGeom>
          <a:noFill/>
        </p:spPr>
        <p:txBody>
          <a:bodyPr wrap="square" rtlCol="0">
            <a:spAutoFit/>
          </a:bodyPr>
          <a:lstStyle/>
          <a:p>
            <a:r>
              <a:rPr lang="it-IT" i="1" dirty="0"/>
              <a:t>esempio: </a:t>
            </a:r>
            <a:r>
              <a:rPr lang="it-IT" dirty="0"/>
              <a:t>Officina riparazione autoveicoli con quattro dipendenti da 550m</a:t>
            </a:r>
            <a:r>
              <a:rPr lang="it-IT" baseline="30000" dirty="0"/>
              <a:t>2</a:t>
            </a:r>
            <a:r>
              <a:rPr lang="it-IT" dirty="0"/>
              <a:t> e riscaldamento elettrico con deposito olii da 1,2m</a:t>
            </a:r>
            <a:r>
              <a:rPr lang="it-IT" baseline="30000" dirty="0"/>
              <a:t>3</a:t>
            </a:r>
            <a:endParaRPr lang="it-IT" dirty="0"/>
          </a:p>
        </p:txBody>
      </p:sp>
      <p:pic>
        <p:nvPicPr>
          <p:cNvPr id="2" name="Immagine 1">
            <a:extLst>
              <a:ext uri="{FF2B5EF4-FFF2-40B4-BE49-F238E27FC236}">
                <a16:creationId xmlns:a16="http://schemas.microsoft.com/office/drawing/2014/main" id="{E2EB8154-FB29-4CE9-A3CA-7D91E60E6B94}"/>
              </a:ext>
            </a:extLst>
          </p:cNvPr>
          <p:cNvPicPr>
            <a:picLocks noChangeAspect="1"/>
          </p:cNvPicPr>
          <p:nvPr/>
        </p:nvPicPr>
        <p:blipFill rotWithShape="1">
          <a:blip r:embed="rId3"/>
          <a:srcRect l="37214" t="42009" r="34143" b="44386"/>
          <a:stretch/>
        </p:blipFill>
        <p:spPr>
          <a:xfrm>
            <a:off x="3048001" y="3001182"/>
            <a:ext cx="7305226" cy="1951743"/>
          </a:xfrm>
          <a:prstGeom prst="rect">
            <a:avLst/>
          </a:prstGeom>
        </p:spPr>
      </p:pic>
      <p:graphicFrame>
        <p:nvGraphicFramePr>
          <p:cNvPr id="11" name="Tabella 10">
            <a:extLst>
              <a:ext uri="{FF2B5EF4-FFF2-40B4-BE49-F238E27FC236}">
                <a16:creationId xmlns:a16="http://schemas.microsoft.com/office/drawing/2014/main" id="{AD8D6F52-3F16-4137-BE82-4CB5BA00D08E}"/>
              </a:ext>
            </a:extLst>
          </p:cNvPr>
          <p:cNvGraphicFramePr>
            <a:graphicFrameLocks noGrp="1"/>
          </p:cNvGraphicFramePr>
          <p:nvPr/>
        </p:nvGraphicFramePr>
        <p:xfrm>
          <a:off x="836023" y="5055007"/>
          <a:ext cx="10309173" cy="1459004"/>
        </p:xfrm>
        <a:graphic>
          <a:graphicData uri="http://schemas.openxmlformats.org/drawingml/2006/table">
            <a:tbl>
              <a:tblPr/>
              <a:tblGrid>
                <a:gridCol w="6165668">
                  <a:extLst>
                    <a:ext uri="{9D8B030D-6E8A-4147-A177-3AD203B41FA5}">
                      <a16:colId xmlns:a16="http://schemas.microsoft.com/office/drawing/2014/main" val="2947844066"/>
                    </a:ext>
                  </a:extLst>
                </a:gridCol>
                <a:gridCol w="4143505">
                  <a:extLst>
                    <a:ext uri="{9D8B030D-6E8A-4147-A177-3AD203B41FA5}">
                      <a16:colId xmlns:a16="http://schemas.microsoft.com/office/drawing/2014/main" val="3057635299"/>
                    </a:ext>
                  </a:extLst>
                </a:gridCol>
              </a:tblGrid>
              <a:tr h="202808">
                <a:tc gridSpan="2">
                  <a:txBody>
                    <a:bodyPr/>
                    <a:lstStyle/>
                    <a:p>
                      <a:pPr algn="ctr" fontAlgn="ctr"/>
                      <a:r>
                        <a:rPr lang="it-IT" sz="1200" b="1" dirty="0">
                          <a:solidFill>
                            <a:srgbClr val="000000"/>
                          </a:solidFill>
                          <a:effectLst/>
                        </a:rPr>
                        <a:t>ADEMPIMENTI          DPR  n° 151/2011</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hMerge="1">
                  <a:txBody>
                    <a:bodyPr/>
                    <a:lstStyle/>
                    <a:p>
                      <a:pPr algn="ctr" fontAlgn="ctr"/>
                      <a:endParaRPr lang="it-IT" sz="1200" dirty="0">
                        <a:solidFill>
                          <a:srgbClr val="000000"/>
                        </a:solidFill>
                        <a:effectLst/>
                      </a:endParaRP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1348092635"/>
                  </a:ext>
                </a:extLst>
              </a:tr>
              <a:tr h="437501">
                <a:tc>
                  <a:txBody>
                    <a:bodyPr/>
                    <a:lstStyle/>
                    <a:p>
                      <a:pPr algn="l" fontAlgn="ctr"/>
                      <a:r>
                        <a:rPr lang="it-IT" sz="1200" dirty="0">
                          <a:solidFill>
                            <a:srgbClr val="000000"/>
                          </a:solidFill>
                          <a:effectLst/>
                        </a:rPr>
                        <a:t>RICHIESTA </a:t>
                      </a:r>
                      <a:r>
                        <a:rPr lang="it-IT" sz="1200" b="1" dirty="0">
                          <a:solidFill>
                            <a:srgbClr val="000000"/>
                          </a:solidFill>
                          <a:effectLst/>
                        </a:rPr>
                        <a:t>VALUTAZIONE PROGETTO</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algn="ctr" fontAlgn="ctr"/>
                      <a:r>
                        <a:rPr lang="it-IT" sz="1200" dirty="0">
                          <a:solidFill>
                            <a:srgbClr val="000000"/>
                          </a:solidFill>
                          <a:effectLst/>
                        </a:rPr>
                        <a:t>art. 3 </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2302891630"/>
                  </a:ext>
                </a:extLst>
              </a:tr>
              <a:tr h="418012">
                <a:tc>
                  <a:txBody>
                    <a:bodyPr/>
                    <a:lstStyle/>
                    <a:p>
                      <a:pPr algn="l" fontAlgn="ctr"/>
                      <a:r>
                        <a:rPr lang="it-IT" sz="1200" dirty="0">
                          <a:solidFill>
                            <a:srgbClr val="000000"/>
                          </a:solidFill>
                          <a:effectLst/>
                        </a:rPr>
                        <a:t>PRESENTAZIONE </a:t>
                      </a:r>
                      <a:r>
                        <a:rPr lang="it-IT" sz="1200" b="1" dirty="0">
                          <a:solidFill>
                            <a:srgbClr val="000000"/>
                          </a:solidFill>
                          <a:effectLst/>
                        </a:rPr>
                        <a:t>SCIA</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algn="ctr" fontAlgn="ctr"/>
                      <a:r>
                        <a:rPr lang="it-IT" sz="1200" dirty="0">
                          <a:solidFill>
                            <a:srgbClr val="000000"/>
                          </a:solidFill>
                          <a:effectLst/>
                        </a:rPr>
                        <a:t>art. 4 </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3412700760"/>
                  </a:ext>
                </a:extLst>
              </a:tr>
              <a:tr h="391885">
                <a:tc>
                  <a:txBody>
                    <a:bodyPr/>
                    <a:lstStyle/>
                    <a:p>
                      <a:pPr algn="l" fontAlgn="ctr"/>
                      <a:r>
                        <a:rPr lang="it-IT" sz="1200" dirty="0">
                          <a:solidFill>
                            <a:srgbClr val="000000"/>
                          </a:solidFill>
                          <a:effectLst/>
                        </a:rPr>
                        <a:t>PRESENTAZIONE </a:t>
                      </a:r>
                      <a:r>
                        <a:rPr lang="it-IT" sz="1200" b="1" dirty="0">
                          <a:solidFill>
                            <a:srgbClr val="000000"/>
                          </a:solidFill>
                          <a:effectLst/>
                        </a:rPr>
                        <a:t>ATTESTAZIONE RINNOVO PERIODICO CONFORMITA’ ANTINCENDI</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it-IT" sz="1200" dirty="0">
                          <a:solidFill>
                            <a:srgbClr val="000000"/>
                          </a:solidFill>
                          <a:effectLst/>
                        </a:rPr>
                        <a:t>art. 5 </a:t>
                      </a:r>
                    </a:p>
                  </a:txBody>
                  <a:tcPr marL="28727" marR="28727" marT="14363" marB="14363" anchor="ctr">
                    <a:lnL w="4763" cap="flat" cmpd="sng" algn="ctr">
                      <a:solidFill>
                        <a:srgbClr val="ADADAD"/>
                      </a:solidFill>
                      <a:prstDash val="solid"/>
                      <a:round/>
                      <a:headEnd type="none" w="med" len="med"/>
                      <a:tailEnd type="none" w="med" len="med"/>
                    </a:lnL>
                    <a:lnR w="4763" cap="flat" cmpd="sng" algn="ctr">
                      <a:solidFill>
                        <a:srgbClr val="ADADAD"/>
                      </a:solidFill>
                      <a:prstDash val="solid"/>
                      <a:round/>
                      <a:headEnd type="none" w="med" len="med"/>
                      <a:tailEnd type="none" w="med" len="med"/>
                    </a:lnR>
                    <a:lnT w="4763" cap="flat" cmpd="sng" algn="ctr">
                      <a:solidFill>
                        <a:srgbClr val="ADADAD"/>
                      </a:solidFill>
                      <a:prstDash val="solid"/>
                      <a:round/>
                      <a:headEnd type="none" w="med" len="med"/>
                      <a:tailEnd type="none" w="med" len="med"/>
                    </a:lnT>
                    <a:lnB w="4763" cap="flat" cmpd="sng" algn="ctr">
                      <a:solidFill>
                        <a:srgbClr val="ADADAD"/>
                      </a:solidFill>
                      <a:prstDash val="solid"/>
                      <a:round/>
                      <a:headEnd type="none" w="med" len="med"/>
                      <a:tailEnd type="none" w="med" len="med"/>
                    </a:lnB>
                    <a:solidFill>
                      <a:srgbClr val="F5F5F5"/>
                    </a:solidFill>
                  </a:tcPr>
                </a:tc>
                <a:extLst>
                  <a:ext uri="{0D108BD9-81ED-4DB2-BD59-A6C34878D82A}">
                    <a16:rowId xmlns:a16="http://schemas.microsoft.com/office/drawing/2014/main" val="3030748746"/>
                  </a:ext>
                </a:extLst>
              </a:tr>
            </a:tbl>
          </a:graphicData>
        </a:graphic>
      </p:graphicFrame>
    </p:spTree>
    <p:extLst>
      <p:ext uri="{BB962C8B-B14F-4D97-AF65-F5344CB8AC3E}">
        <p14:creationId xmlns:p14="http://schemas.microsoft.com/office/powerpoint/2010/main" val="249421746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81802" y="2253221"/>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884050" y="2253221"/>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62797" y="2418070"/>
            <a:ext cx="296092" cy="369332"/>
          </a:xfrm>
          <a:prstGeom prst="rect">
            <a:avLst/>
          </a:prstGeom>
          <a:noFill/>
          <a:ln>
            <a:solidFill>
              <a:schemeClr val="tx1"/>
            </a:solidFill>
          </a:ln>
        </p:spPr>
        <p:txBody>
          <a:bodyPr wrap="square" rtlCol="0">
            <a:spAutoFit/>
          </a:bodyPr>
          <a:lstStyle/>
          <a:p>
            <a:r>
              <a:rPr lang="it-IT" dirty="0"/>
              <a:t>4</a:t>
            </a:r>
          </a:p>
        </p:txBody>
      </p:sp>
      <p:sp>
        <p:nvSpPr>
          <p:cNvPr id="2" name="Freccia a destra 1">
            <a:extLst>
              <a:ext uri="{FF2B5EF4-FFF2-40B4-BE49-F238E27FC236}">
                <a16:creationId xmlns:a16="http://schemas.microsoft.com/office/drawing/2014/main" id="{0197F333-061C-4793-B0F3-BEA092C3B8CA}"/>
              </a:ext>
            </a:extLst>
          </p:cNvPr>
          <p:cNvSpPr/>
          <p:nvPr/>
        </p:nvSpPr>
        <p:spPr>
          <a:xfrm rot="13488171">
            <a:off x="4014651" y="3204754"/>
            <a:ext cx="1445623" cy="93181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a:extLst>
              <a:ext uri="{FF2B5EF4-FFF2-40B4-BE49-F238E27FC236}">
                <a16:creationId xmlns:a16="http://schemas.microsoft.com/office/drawing/2014/main" id="{510D1ACD-BAA1-44C4-993D-4F234DF90725}"/>
              </a:ext>
            </a:extLst>
          </p:cNvPr>
          <p:cNvSpPr txBox="1"/>
          <p:nvPr/>
        </p:nvSpPr>
        <p:spPr>
          <a:xfrm>
            <a:off x="5347950" y="4118933"/>
            <a:ext cx="1242925" cy="369332"/>
          </a:xfrm>
          <a:prstGeom prst="rect">
            <a:avLst/>
          </a:prstGeom>
          <a:noFill/>
          <a:ln>
            <a:solidFill>
              <a:srgbClr val="FF0000"/>
            </a:solidFill>
          </a:ln>
        </p:spPr>
        <p:txBody>
          <a:bodyPr wrap="square" rtlCol="0">
            <a:spAutoFit/>
          </a:bodyPr>
          <a:lstStyle/>
          <a:p>
            <a:pPr algn="ctr"/>
            <a:r>
              <a:rPr lang="it-IT" dirty="0"/>
              <a:t>DL 81/08</a:t>
            </a:r>
          </a:p>
        </p:txBody>
      </p:sp>
    </p:spTree>
    <p:extLst>
      <p:ext uri="{BB962C8B-B14F-4D97-AF65-F5344CB8AC3E}">
        <p14:creationId xmlns:p14="http://schemas.microsoft.com/office/powerpoint/2010/main" val="371711686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81802" y="2253221"/>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884050" y="2253221"/>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62797" y="2418070"/>
            <a:ext cx="296092" cy="369332"/>
          </a:xfrm>
          <a:prstGeom prst="rect">
            <a:avLst/>
          </a:prstGeom>
          <a:noFill/>
          <a:ln>
            <a:solidFill>
              <a:schemeClr val="tx1"/>
            </a:solidFill>
          </a:ln>
        </p:spPr>
        <p:txBody>
          <a:bodyPr wrap="square" rtlCol="0">
            <a:spAutoFit/>
          </a:bodyPr>
          <a:lstStyle/>
          <a:p>
            <a:r>
              <a:rPr lang="it-IT" dirty="0"/>
              <a:t>4</a:t>
            </a:r>
          </a:p>
        </p:txBody>
      </p:sp>
      <p:sp>
        <p:nvSpPr>
          <p:cNvPr id="3" name="CasellaDiTesto 2">
            <a:extLst>
              <a:ext uri="{FF2B5EF4-FFF2-40B4-BE49-F238E27FC236}">
                <a16:creationId xmlns:a16="http://schemas.microsoft.com/office/drawing/2014/main" id="{99A9DBE7-8D45-4589-A947-0C298743EDD8}"/>
              </a:ext>
            </a:extLst>
          </p:cNvPr>
          <p:cNvSpPr txBox="1"/>
          <p:nvPr/>
        </p:nvSpPr>
        <p:spPr>
          <a:xfrm>
            <a:off x="558889" y="3110567"/>
            <a:ext cx="10946675" cy="1754326"/>
          </a:xfrm>
          <a:prstGeom prst="rect">
            <a:avLst/>
          </a:prstGeom>
          <a:noFill/>
          <a:ln>
            <a:solidFill>
              <a:schemeClr val="tx1"/>
            </a:solidFill>
          </a:ln>
        </p:spPr>
        <p:txBody>
          <a:bodyPr wrap="square" rtlCol="0">
            <a:spAutoFit/>
          </a:bodyPr>
          <a:lstStyle/>
          <a:p>
            <a:pPr algn="ctr"/>
            <a:r>
              <a:rPr lang="it-IT" b="1" i="1" dirty="0"/>
              <a:t>Articolo 68 - Sanzioni per il datore di lavoro</a:t>
            </a:r>
          </a:p>
          <a:p>
            <a:r>
              <a:rPr lang="it-IT" i="1" dirty="0"/>
              <a:t>1. Il datore di lavoro e il dirigente sono puniti:</a:t>
            </a:r>
          </a:p>
          <a:p>
            <a:pPr marL="342900" indent="-342900">
              <a:buAutoNum type="alphaLcParenR"/>
            </a:pPr>
            <a:r>
              <a:rPr lang="it-IT" i="1" dirty="0"/>
              <a:t>…..</a:t>
            </a:r>
          </a:p>
          <a:p>
            <a:r>
              <a:rPr lang="it-IT" i="1" dirty="0"/>
              <a:t>b) con l’arresto da due a quattro mesi o con l’ammenda da 1.116,82 a 5.360,76 euro per la violazione degli</a:t>
            </a:r>
          </a:p>
          <a:p>
            <a:r>
              <a:rPr lang="it-IT" b="1" i="1" dirty="0"/>
              <a:t>articoli 64, comma 1</a:t>
            </a:r>
            <a:r>
              <a:rPr lang="it-IT" i="1" dirty="0"/>
              <a:t>, e 65, commi 1 e 2;</a:t>
            </a:r>
          </a:p>
          <a:p>
            <a:r>
              <a:rPr lang="it-IT" i="1" dirty="0"/>
              <a:t>c) ……</a:t>
            </a:r>
          </a:p>
        </p:txBody>
      </p:sp>
    </p:spTree>
    <p:extLst>
      <p:ext uri="{BB962C8B-B14F-4D97-AF65-F5344CB8AC3E}">
        <p14:creationId xmlns:p14="http://schemas.microsoft.com/office/powerpoint/2010/main" val="91999296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868888" y="1560724"/>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971136" y="1560724"/>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349883" y="1725573"/>
            <a:ext cx="296092" cy="369332"/>
          </a:xfrm>
          <a:prstGeom prst="rect">
            <a:avLst/>
          </a:prstGeom>
          <a:noFill/>
          <a:ln>
            <a:solidFill>
              <a:schemeClr val="tx1"/>
            </a:solidFill>
          </a:ln>
        </p:spPr>
        <p:txBody>
          <a:bodyPr wrap="square" rtlCol="0">
            <a:spAutoFit/>
          </a:bodyPr>
          <a:lstStyle/>
          <a:p>
            <a:r>
              <a:rPr lang="it-IT" dirty="0"/>
              <a:t>4</a:t>
            </a:r>
          </a:p>
        </p:txBody>
      </p:sp>
      <p:sp>
        <p:nvSpPr>
          <p:cNvPr id="3" name="CasellaDiTesto 2">
            <a:extLst>
              <a:ext uri="{FF2B5EF4-FFF2-40B4-BE49-F238E27FC236}">
                <a16:creationId xmlns:a16="http://schemas.microsoft.com/office/drawing/2014/main" id="{99A9DBE7-8D45-4589-A947-0C298743EDD8}"/>
              </a:ext>
            </a:extLst>
          </p:cNvPr>
          <p:cNvSpPr txBox="1"/>
          <p:nvPr/>
        </p:nvSpPr>
        <p:spPr>
          <a:xfrm>
            <a:off x="622662" y="2353299"/>
            <a:ext cx="10946675" cy="1754326"/>
          </a:xfrm>
          <a:prstGeom prst="rect">
            <a:avLst/>
          </a:prstGeom>
          <a:noFill/>
          <a:ln>
            <a:solidFill>
              <a:schemeClr val="tx1"/>
            </a:solidFill>
          </a:ln>
        </p:spPr>
        <p:txBody>
          <a:bodyPr wrap="square" rtlCol="0">
            <a:spAutoFit/>
          </a:bodyPr>
          <a:lstStyle/>
          <a:p>
            <a:pPr algn="ctr"/>
            <a:r>
              <a:rPr lang="it-IT" b="1" i="1" dirty="0"/>
              <a:t>Articolo 68 - Sanzioni per il datore di lavoro</a:t>
            </a:r>
          </a:p>
          <a:p>
            <a:r>
              <a:rPr lang="it-IT" i="1" dirty="0"/>
              <a:t>1. Il datore di lavoro e il dirigente sono puniti:</a:t>
            </a:r>
          </a:p>
          <a:p>
            <a:pPr marL="342900" indent="-342900">
              <a:buAutoNum type="alphaLcParenR"/>
            </a:pPr>
            <a:r>
              <a:rPr lang="it-IT" i="1" dirty="0"/>
              <a:t>…..</a:t>
            </a:r>
          </a:p>
          <a:p>
            <a:r>
              <a:rPr lang="it-IT" i="1" dirty="0"/>
              <a:t>b) con l’arresto da due a quattro mesi o con l’ammenda da 1.116,82 a 5.360,76 euro per la violazione degli</a:t>
            </a:r>
          </a:p>
          <a:p>
            <a:r>
              <a:rPr lang="it-IT" b="1" i="1" dirty="0"/>
              <a:t>articoli 64, comma 1</a:t>
            </a:r>
            <a:r>
              <a:rPr lang="it-IT" i="1" dirty="0"/>
              <a:t>, e 65, commi 1 e 2;</a:t>
            </a:r>
          </a:p>
          <a:p>
            <a:r>
              <a:rPr lang="it-IT" i="1" dirty="0"/>
              <a:t>c) ……</a:t>
            </a:r>
          </a:p>
        </p:txBody>
      </p:sp>
      <p:sp>
        <p:nvSpPr>
          <p:cNvPr id="2" name="CasellaDiTesto 1">
            <a:extLst>
              <a:ext uri="{FF2B5EF4-FFF2-40B4-BE49-F238E27FC236}">
                <a16:creationId xmlns:a16="http://schemas.microsoft.com/office/drawing/2014/main" id="{7E946D77-7971-4DD0-9922-53CAB9FBFB39}"/>
              </a:ext>
            </a:extLst>
          </p:cNvPr>
          <p:cNvSpPr txBox="1"/>
          <p:nvPr/>
        </p:nvSpPr>
        <p:spPr>
          <a:xfrm>
            <a:off x="622661" y="4300035"/>
            <a:ext cx="10946675" cy="1200329"/>
          </a:xfrm>
          <a:prstGeom prst="rect">
            <a:avLst/>
          </a:prstGeom>
          <a:noFill/>
          <a:ln>
            <a:solidFill>
              <a:schemeClr val="tx1"/>
            </a:solidFill>
          </a:ln>
        </p:spPr>
        <p:txBody>
          <a:bodyPr wrap="square" rtlCol="0">
            <a:spAutoFit/>
          </a:bodyPr>
          <a:lstStyle/>
          <a:p>
            <a:pPr algn="ctr"/>
            <a:r>
              <a:rPr lang="it-IT" b="1" i="1" dirty="0"/>
              <a:t>Articolo 64 - Obblighi del datore di lavoro</a:t>
            </a:r>
          </a:p>
          <a:p>
            <a:r>
              <a:rPr lang="it-IT" dirty="0"/>
              <a:t>1. Il datore di lavoro provvede affinché:</a:t>
            </a:r>
          </a:p>
          <a:p>
            <a:pPr marL="342900" indent="-342900">
              <a:buAutoNum type="alphaLcParenR"/>
            </a:pPr>
            <a:r>
              <a:rPr lang="it-IT" dirty="0"/>
              <a:t>i luoghi di lavoro siano conformi ai requisiti di cui </a:t>
            </a:r>
            <a:r>
              <a:rPr lang="it-IT" b="1" dirty="0"/>
              <a:t>all’articolo 63, commi 1</a:t>
            </a:r>
            <a:r>
              <a:rPr lang="it-IT" dirty="0"/>
              <a:t>, 2 e 3;</a:t>
            </a:r>
          </a:p>
          <a:p>
            <a:r>
              <a:rPr lang="it-IT" dirty="0"/>
              <a:t>  …..</a:t>
            </a:r>
          </a:p>
        </p:txBody>
      </p:sp>
    </p:spTree>
    <p:extLst>
      <p:ext uri="{BB962C8B-B14F-4D97-AF65-F5344CB8AC3E}">
        <p14:creationId xmlns:p14="http://schemas.microsoft.com/office/powerpoint/2010/main" val="215673848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868888" y="1560724"/>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971136" y="1560724"/>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349883" y="1725573"/>
            <a:ext cx="296092" cy="369332"/>
          </a:xfrm>
          <a:prstGeom prst="rect">
            <a:avLst/>
          </a:prstGeom>
          <a:noFill/>
          <a:ln>
            <a:solidFill>
              <a:schemeClr val="tx1"/>
            </a:solidFill>
          </a:ln>
        </p:spPr>
        <p:txBody>
          <a:bodyPr wrap="square" rtlCol="0">
            <a:spAutoFit/>
          </a:bodyPr>
          <a:lstStyle/>
          <a:p>
            <a:r>
              <a:rPr lang="it-IT" dirty="0"/>
              <a:t>4</a:t>
            </a:r>
          </a:p>
        </p:txBody>
      </p:sp>
      <p:sp>
        <p:nvSpPr>
          <p:cNvPr id="3" name="CasellaDiTesto 2">
            <a:extLst>
              <a:ext uri="{FF2B5EF4-FFF2-40B4-BE49-F238E27FC236}">
                <a16:creationId xmlns:a16="http://schemas.microsoft.com/office/drawing/2014/main" id="{99A9DBE7-8D45-4589-A947-0C298743EDD8}"/>
              </a:ext>
            </a:extLst>
          </p:cNvPr>
          <p:cNvSpPr txBox="1"/>
          <p:nvPr/>
        </p:nvSpPr>
        <p:spPr>
          <a:xfrm>
            <a:off x="622662" y="2353299"/>
            <a:ext cx="10946675" cy="1754326"/>
          </a:xfrm>
          <a:prstGeom prst="rect">
            <a:avLst/>
          </a:prstGeom>
          <a:noFill/>
          <a:ln>
            <a:solidFill>
              <a:schemeClr val="tx1"/>
            </a:solidFill>
          </a:ln>
        </p:spPr>
        <p:txBody>
          <a:bodyPr wrap="square" rtlCol="0">
            <a:spAutoFit/>
          </a:bodyPr>
          <a:lstStyle/>
          <a:p>
            <a:pPr algn="ctr"/>
            <a:r>
              <a:rPr lang="it-IT" b="1" i="1" dirty="0"/>
              <a:t>Articolo 68 - Sanzioni per il datore di lavoro</a:t>
            </a:r>
          </a:p>
          <a:p>
            <a:r>
              <a:rPr lang="it-IT" dirty="0"/>
              <a:t>1. Il datore di lavoro e il dirigente sono puniti:</a:t>
            </a:r>
          </a:p>
          <a:p>
            <a:pPr marL="342900" indent="-342900">
              <a:buAutoNum type="alphaLcParenR"/>
            </a:pPr>
            <a:r>
              <a:rPr lang="it-IT" dirty="0"/>
              <a:t>…..</a:t>
            </a:r>
          </a:p>
          <a:p>
            <a:r>
              <a:rPr lang="it-IT" dirty="0"/>
              <a:t>b) con l’arresto da due a quattro mesi o con l’ammenda da 1.116,82 a 5.360,76 euro per la violazione degli</a:t>
            </a:r>
          </a:p>
          <a:p>
            <a:r>
              <a:rPr lang="it-IT" b="1" dirty="0"/>
              <a:t>articoli 64, comma 1</a:t>
            </a:r>
            <a:r>
              <a:rPr lang="it-IT" dirty="0"/>
              <a:t>, e 65, commi 1 e 2;</a:t>
            </a:r>
          </a:p>
          <a:p>
            <a:r>
              <a:rPr lang="it-IT" dirty="0"/>
              <a:t>c) ……</a:t>
            </a:r>
          </a:p>
        </p:txBody>
      </p:sp>
      <p:sp>
        <p:nvSpPr>
          <p:cNvPr id="2" name="CasellaDiTesto 1">
            <a:extLst>
              <a:ext uri="{FF2B5EF4-FFF2-40B4-BE49-F238E27FC236}">
                <a16:creationId xmlns:a16="http://schemas.microsoft.com/office/drawing/2014/main" id="{7E946D77-7971-4DD0-9922-53CAB9FBFB39}"/>
              </a:ext>
            </a:extLst>
          </p:cNvPr>
          <p:cNvSpPr txBox="1"/>
          <p:nvPr/>
        </p:nvSpPr>
        <p:spPr>
          <a:xfrm>
            <a:off x="622661" y="4300035"/>
            <a:ext cx="10946675" cy="1200329"/>
          </a:xfrm>
          <a:prstGeom prst="rect">
            <a:avLst/>
          </a:prstGeom>
          <a:noFill/>
          <a:ln>
            <a:solidFill>
              <a:schemeClr val="tx1"/>
            </a:solidFill>
          </a:ln>
        </p:spPr>
        <p:txBody>
          <a:bodyPr wrap="square" rtlCol="0">
            <a:spAutoFit/>
          </a:bodyPr>
          <a:lstStyle/>
          <a:p>
            <a:pPr algn="ctr"/>
            <a:r>
              <a:rPr lang="it-IT" b="1" i="1" dirty="0"/>
              <a:t>Articolo 64 - Obblighi del datore di lavoro</a:t>
            </a:r>
          </a:p>
          <a:p>
            <a:r>
              <a:rPr lang="it-IT" dirty="0"/>
              <a:t>1. Il datore di lavoro provvede affinché:</a:t>
            </a:r>
          </a:p>
          <a:p>
            <a:pPr marL="342900" indent="-342900">
              <a:buAutoNum type="alphaLcParenR"/>
            </a:pPr>
            <a:r>
              <a:rPr lang="it-IT" dirty="0"/>
              <a:t>i luoghi di lavoro siano conformi ai requisiti di cui </a:t>
            </a:r>
            <a:r>
              <a:rPr lang="it-IT" b="1" dirty="0"/>
              <a:t>all’articolo 63, commi 1</a:t>
            </a:r>
            <a:r>
              <a:rPr lang="it-IT" dirty="0"/>
              <a:t>, 2 e 3;</a:t>
            </a:r>
          </a:p>
          <a:p>
            <a:r>
              <a:rPr lang="it-IT" dirty="0"/>
              <a:t>  …..</a:t>
            </a:r>
          </a:p>
        </p:txBody>
      </p:sp>
      <p:sp>
        <p:nvSpPr>
          <p:cNvPr id="4" name="CasellaDiTesto 3">
            <a:extLst>
              <a:ext uri="{FF2B5EF4-FFF2-40B4-BE49-F238E27FC236}">
                <a16:creationId xmlns:a16="http://schemas.microsoft.com/office/drawing/2014/main" id="{259D6F09-F8C6-48BB-B341-538B4DC956C6}"/>
              </a:ext>
            </a:extLst>
          </p:cNvPr>
          <p:cNvSpPr txBox="1"/>
          <p:nvPr/>
        </p:nvSpPr>
        <p:spPr>
          <a:xfrm>
            <a:off x="622661" y="5695406"/>
            <a:ext cx="10946675" cy="923330"/>
          </a:xfrm>
          <a:prstGeom prst="rect">
            <a:avLst/>
          </a:prstGeom>
          <a:noFill/>
          <a:ln>
            <a:solidFill>
              <a:schemeClr val="tx1"/>
            </a:solidFill>
          </a:ln>
        </p:spPr>
        <p:txBody>
          <a:bodyPr wrap="square" rtlCol="0">
            <a:spAutoFit/>
          </a:bodyPr>
          <a:lstStyle/>
          <a:p>
            <a:pPr algn="ctr"/>
            <a:r>
              <a:rPr lang="it-IT" b="1" i="1" dirty="0"/>
              <a:t>Articolo 63 - Requisiti di salute e di sicurezza</a:t>
            </a:r>
          </a:p>
          <a:p>
            <a:pPr marL="342900" indent="-342900">
              <a:buAutoNum type="arabicPeriod"/>
            </a:pPr>
            <a:r>
              <a:rPr lang="it-IT" dirty="0"/>
              <a:t>I luoghi di lavoro devono essere conformi ai requisiti indicati </a:t>
            </a:r>
            <a:r>
              <a:rPr lang="it-IT" b="1" dirty="0"/>
              <a:t>nell’</a:t>
            </a:r>
            <a:r>
              <a:rPr lang="it-IT" b="1" i="1" dirty="0"/>
              <a:t>ALLEGATO IV</a:t>
            </a:r>
            <a:r>
              <a:rPr lang="it-IT" dirty="0"/>
              <a:t>.  </a:t>
            </a:r>
          </a:p>
          <a:p>
            <a:r>
              <a:rPr lang="it-IT" dirty="0"/>
              <a:t>    ……</a:t>
            </a:r>
          </a:p>
        </p:txBody>
      </p:sp>
    </p:spTree>
    <p:extLst>
      <p:ext uri="{BB962C8B-B14F-4D97-AF65-F5344CB8AC3E}">
        <p14:creationId xmlns:p14="http://schemas.microsoft.com/office/powerpoint/2010/main" val="25575220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886305" y="1479250"/>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988553" y="1479250"/>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367300" y="1644099"/>
            <a:ext cx="296092" cy="369332"/>
          </a:xfrm>
          <a:prstGeom prst="rect">
            <a:avLst/>
          </a:prstGeom>
          <a:noFill/>
          <a:ln>
            <a:solidFill>
              <a:schemeClr val="tx1"/>
            </a:solidFill>
          </a:ln>
        </p:spPr>
        <p:txBody>
          <a:bodyPr wrap="square" rtlCol="0">
            <a:spAutoFit/>
          </a:bodyPr>
          <a:lstStyle/>
          <a:p>
            <a:r>
              <a:rPr lang="it-IT" dirty="0"/>
              <a:t>4</a:t>
            </a:r>
          </a:p>
        </p:txBody>
      </p:sp>
      <p:sp>
        <p:nvSpPr>
          <p:cNvPr id="2" name="CasellaDiTesto 1">
            <a:extLst>
              <a:ext uri="{FF2B5EF4-FFF2-40B4-BE49-F238E27FC236}">
                <a16:creationId xmlns:a16="http://schemas.microsoft.com/office/drawing/2014/main" id="{DD4FBE15-7139-4228-B7A1-38585A8AF195}"/>
              </a:ext>
            </a:extLst>
          </p:cNvPr>
          <p:cNvSpPr txBox="1"/>
          <p:nvPr/>
        </p:nvSpPr>
        <p:spPr>
          <a:xfrm>
            <a:off x="367300" y="2388282"/>
            <a:ext cx="11589569" cy="3693319"/>
          </a:xfrm>
          <a:prstGeom prst="rect">
            <a:avLst/>
          </a:prstGeom>
          <a:noFill/>
          <a:ln>
            <a:solidFill>
              <a:schemeClr val="tx1"/>
            </a:solidFill>
          </a:ln>
        </p:spPr>
        <p:txBody>
          <a:bodyPr wrap="square" rtlCol="0">
            <a:spAutoFit/>
          </a:bodyPr>
          <a:lstStyle/>
          <a:p>
            <a:pPr algn="ctr"/>
            <a:r>
              <a:rPr lang="it-IT" b="1" i="1" dirty="0"/>
              <a:t>ALLEGATO IV</a:t>
            </a:r>
          </a:p>
          <a:p>
            <a:pPr algn="just"/>
            <a:r>
              <a:rPr lang="it-IT" dirty="0"/>
              <a:t>4.3. Le aziende e le lavorazioni nelle quali si producono, si impiegano, si sviluppano o si detengono prodotti infiammabili, incendiabili o esplodenti o quelle che, per dimensioni, ubicazione ed altre ragioni presentano in caso di incendio gravi pericoli per la incolumità dei lavoratori sono </a:t>
            </a:r>
            <a:r>
              <a:rPr lang="it-IT" b="1" dirty="0"/>
              <a:t>soggette, ai fini della prevenzione degli incendi, al controllo del Comando </a:t>
            </a:r>
            <a:r>
              <a:rPr lang="it-IT" dirty="0"/>
              <a:t>provinciale dei Vigili del Fuoco competente per territorio ad esclusione delle attività svolte dal Ministero della difesa per le quali lo stesso Ministero provvede ai controlli e all’attuazione di idonee misure a salvaguardia dell’incolumità dei lavoratori in conformità ai provvedimenti specifici emanati in materia di prevenzione incendi.</a:t>
            </a:r>
          </a:p>
          <a:p>
            <a:pPr algn="just"/>
            <a:endParaRPr lang="it-IT" dirty="0"/>
          </a:p>
          <a:p>
            <a:pPr algn="just"/>
            <a:r>
              <a:rPr lang="it-IT" dirty="0"/>
              <a:t>4.4.1. I progetti di nuovi impianti o costruzioni di cui al precedente punto o di modifiche di quelli esistenti alla data di entrata in vigore del presente decreto, devono essere sottoposti al preventivo </a:t>
            </a:r>
            <a:r>
              <a:rPr lang="it-IT" b="1" dirty="0"/>
              <a:t>parere di conformità sui progetti,</a:t>
            </a:r>
            <a:r>
              <a:rPr lang="it-IT" i="1" dirty="0"/>
              <a:t> </a:t>
            </a:r>
            <a:r>
              <a:rPr lang="it-IT" dirty="0"/>
              <a:t>da parte del Comando provinciale dei Vigili del Fuoco, al quale dovrà essere richiesta la </a:t>
            </a:r>
            <a:r>
              <a:rPr lang="it-IT" b="1" dirty="0"/>
              <a:t>visita di controllo </a:t>
            </a:r>
            <a:r>
              <a:rPr lang="it-IT" dirty="0"/>
              <a:t>ad impianto o costruzione ultimati, prima dell’inizio delle lavorazioni, </a:t>
            </a:r>
            <a:r>
              <a:rPr lang="it-IT" b="1" dirty="0"/>
              <a:t>secondo le procedure di cui all’art. 16 del decreto legislativo 8 marzo 2006 n. 139.</a:t>
            </a:r>
          </a:p>
        </p:txBody>
      </p:sp>
    </p:spTree>
    <p:extLst>
      <p:ext uri="{BB962C8B-B14F-4D97-AF65-F5344CB8AC3E}">
        <p14:creationId xmlns:p14="http://schemas.microsoft.com/office/powerpoint/2010/main" val="106413730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81802" y="2253221"/>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884050" y="2253221"/>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62797" y="2418070"/>
            <a:ext cx="296092" cy="369332"/>
          </a:xfrm>
          <a:prstGeom prst="rect">
            <a:avLst/>
          </a:prstGeom>
          <a:noFill/>
          <a:ln>
            <a:solidFill>
              <a:schemeClr val="tx1"/>
            </a:solidFill>
          </a:ln>
        </p:spPr>
        <p:txBody>
          <a:bodyPr wrap="square" rtlCol="0">
            <a:spAutoFit/>
          </a:bodyPr>
          <a:lstStyle/>
          <a:p>
            <a:r>
              <a:rPr lang="it-IT" dirty="0"/>
              <a:t>4</a:t>
            </a:r>
          </a:p>
        </p:txBody>
      </p:sp>
      <p:sp>
        <p:nvSpPr>
          <p:cNvPr id="3" name="CasellaDiTesto 2">
            <a:extLst>
              <a:ext uri="{FF2B5EF4-FFF2-40B4-BE49-F238E27FC236}">
                <a16:creationId xmlns:a16="http://schemas.microsoft.com/office/drawing/2014/main" id="{99A9DBE7-8D45-4589-A947-0C298743EDD8}"/>
              </a:ext>
            </a:extLst>
          </p:cNvPr>
          <p:cNvSpPr txBox="1"/>
          <p:nvPr/>
        </p:nvSpPr>
        <p:spPr>
          <a:xfrm>
            <a:off x="558889" y="3110567"/>
            <a:ext cx="10946675" cy="1754326"/>
          </a:xfrm>
          <a:prstGeom prst="rect">
            <a:avLst/>
          </a:prstGeom>
          <a:noFill/>
          <a:ln>
            <a:solidFill>
              <a:schemeClr val="tx1"/>
            </a:solidFill>
          </a:ln>
        </p:spPr>
        <p:txBody>
          <a:bodyPr wrap="square" rtlCol="0">
            <a:spAutoFit/>
          </a:bodyPr>
          <a:lstStyle/>
          <a:p>
            <a:pPr algn="ctr"/>
            <a:r>
              <a:rPr lang="it-IT" b="1" i="1" dirty="0"/>
              <a:t>Articolo 68 - Sanzioni per il datore di lavoro</a:t>
            </a:r>
          </a:p>
          <a:p>
            <a:r>
              <a:rPr lang="it-IT" i="1" dirty="0"/>
              <a:t>1. Il datore di lavoro e il dirigente sono puniti:</a:t>
            </a:r>
          </a:p>
          <a:p>
            <a:pPr marL="342900" indent="-342900">
              <a:buAutoNum type="alphaLcParenR"/>
            </a:pPr>
            <a:r>
              <a:rPr lang="it-IT" i="1" dirty="0"/>
              <a:t>…..</a:t>
            </a:r>
          </a:p>
          <a:p>
            <a:r>
              <a:rPr lang="it-IT" i="1" dirty="0"/>
              <a:t>b) con l’arresto da due a quattro mesi o con l’ammenda da 1.116,82 a 5.896,83 euro per la violazione degli</a:t>
            </a:r>
          </a:p>
          <a:p>
            <a:r>
              <a:rPr lang="it-IT" b="1" i="1" dirty="0"/>
              <a:t>articoli 64, comma 1</a:t>
            </a:r>
            <a:r>
              <a:rPr lang="it-IT" i="1" dirty="0"/>
              <a:t>, e 65, commi 1 e 2;</a:t>
            </a:r>
          </a:p>
          <a:p>
            <a:r>
              <a:rPr lang="it-IT" i="1" dirty="0"/>
              <a:t>c) ……</a:t>
            </a:r>
          </a:p>
        </p:txBody>
      </p:sp>
      <p:sp>
        <p:nvSpPr>
          <p:cNvPr id="9" name="CasellaDiTesto 8">
            <a:extLst>
              <a:ext uri="{FF2B5EF4-FFF2-40B4-BE49-F238E27FC236}">
                <a16:creationId xmlns:a16="http://schemas.microsoft.com/office/drawing/2014/main" id="{47A20E8F-289D-4F3F-AA9E-A1E5E2B07E7C}"/>
              </a:ext>
            </a:extLst>
          </p:cNvPr>
          <p:cNvSpPr txBox="1"/>
          <p:nvPr/>
        </p:nvSpPr>
        <p:spPr>
          <a:xfrm>
            <a:off x="558889" y="5094513"/>
            <a:ext cx="10946676" cy="1477328"/>
          </a:xfrm>
          <a:prstGeom prst="rect">
            <a:avLst/>
          </a:prstGeom>
          <a:noFill/>
          <a:ln>
            <a:solidFill>
              <a:schemeClr val="tx1"/>
            </a:solidFill>
          </a:ln>
        </p:spPr>
        <p:txBody>
          <a:bodyPr wrap="square" rtlCol="0">
            <a:spAutoFit/>
          </a:bodyPr>
          <a:lstStyle/>
          <a:p>
            <a:pPr algn="ctr"/>
            <a:r>
              <a:rPr lang="it-IT" b="1" i="1" dirty="0"/>
              <a:t>ALLEGATO IV</a:t>
            </a:r>
          </a:p>
          <a:p>
            <a:pPr algn="ctr"/>
            <a:endParaRPr lang="it-IT" b="1" i="1" dirty="0"/>
          </a:p>
          <a:p>
            <a:pPr algn="ctr"/>
            <a:r>
              <a:rPr lang="it-IT" dirty="0"/>
              <a:t>OMESSA RICHIESTA VALUTAZIONE PROGETTO</a:t>
            </a:r>
          </a:p>
          <a:p>
            <a:pPr algn="just"/>
            <a:endParaRPr lang="it-IT" dirty="0"/>
          </a:p>
          <a:p>
            <a:pPr algn="ctr"/>
            <a:r>
              <a:rPr lang="it-IT" dirty="0"/>
              <a:t>OMESSA PRESENTAZIONE SCIA</a:t>
            </a:r>
          </a:p>
        </p:txBody>
      </p:sp>
    </p:spTree>
    <p:extLst>
      <p:ext uri="{BB962C8B-B14F-4D97-AF65-F5344CB8AC3E}">
        <p14:creationId xmlns:p14="http://schemas.microsoft.com/office/powerpoint/2010/main" val="200566897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81802" y="2253221"/>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884050" y="2253221"/>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62797" y="2418070"/>
            <a:ext cx="296092" cy="369332"/>
          </a:xfrm>
          <a:prstGeom prst="rect">
            <a:avLst/>
          </a:prstGeom>
          <a:noFill/>
          <a:ln>
            <a:solidFill>
              <a:schemeClr val="tx1"/>
            </a:solidFill>
          </a:ln>
        </p:spPr>
        <p:txBody>
          <a:bodyPr wrap="square" rtlCol="0">
            <a:spAutoFit/>
          </a:bodyPr>
          <a:lstStyle/>
          <a:p>
            <a:r>
              <a:rPr lang="it-IT" dirty="0"/>
              <a:t>4</a:t>
            </a:r>
          </a:p>
        </p:txBody>
      </p:sp>
      <p:sp>
        <p:nvSpPr>
          <p:cNvPr id="3" name="CasellaDiTesto 2">
            <a:extLst>
              <a:ext uri="{FF2B5EF4-FFF2-40B4-BE49-F238E27FC236}">
                <a16:creationId xmlns:a16="http://schemas.microsoft.com/office/drawing/2014/main" id="{99A9DBE7-8D45-4589-A947-0C298743EDD8}"/>
              </a:ext>
            </a:extLst>
          </p:cNvPr>
          <p:cNvSpPr txBox="1"/>
          <p:nvPr/>
        </p:nvSpPr>
        <p:spPr>
          <a:xfrm>
            <a:off x="558889" y="3110567"/>
            <a:ext cx="10946675" cy="1754326"/>
          </a:xfrm>
          <a:prstGeom prst="rect">
            <a:avLst/>
          </a:prstGeom>
          <a:noFill/>
          <a:ln>
            <a:solidFill>
              <a:schemeClr val="tx1"/>
            </a:solidFill>
          </a:ln>
        </p:spPr>
        <p:txBody>
          <a:bodyPr wrap="square" rtlCol="0">
            <a:spAutoFit/>
          </a:bodyPr>
          <a:lstStyle/>
          <a:p>
            <a:pPr algn="ctr"/>
            <a:r>
              <a:rPr lang="it-IT" b="1" i="1" dirty="0"/>
              <a:t>Articolo 68 - Sanzioni per il datore di lavoro</a:t>
            </a:r>
          </a:p>
          <a:p>
            <a:r>
              <a:rPr lang="it-IT" i="1" dirty="0"/>
              <a:t>1. Il datore di lavoro e il dirigente sono puniti:</a:t>
            </a:r>
          </a:p>
          <a:p>
            <a:pPr marL="342900" indent="-342900">
              <a:buAutoNum type="alphaLcParenR"/>
            </a:pPr>
            <a:r>
              <a:rPr lang="it-IT" i="1" dirty="0"/>
              <a:t>…..</a:t>
            </a:r>
          </a:p>
          <a:p>
            <a:r>
              <a:rPr lang="it-IT" i="1" dirty="0"/>
              <a:t>b) con l’arresto da due a quattro mesi o con l’ammenda da 1.116,82 a 5.360,76 euro per la violazione degli</a:t>
            </a:r>
          </a:p>
          <a:p>
            <a:r>
              <a:rPr lang="it-IT" b="1" i="1" dirty="0"/>
              <a:t>articoli 64, comma 1</a:t>
            </a:r>
            <a:r>
              <a:rPr lang="it-IT" i="1" dirty="0"/>
              <a:t>, e 65, commi 1 e 2;</a:t>
            </a:r>
          </a:p>
          <a:p>
            <a:r>
              <a:rPr lang="it-IT" i="1" dirty="0"/>
              <a:t>c) ……</a:t>
            </a:r>
          </a:p>
        </p:txBody>
      </p:sp>
      <p:sp>
        <p:nvSpPr>
          <p:cNvPr id="9" name="CasellaDiTesto 8">
            <a:extLst>
              <a:ext uri="{FF2B5EF4-FFF2-40B4-BE49-F238E27FC236}">
                <a16:creationId xmlns:a16="http://schemas.microsoft.com/office/drawing/2014/main" id="{47A20E8F-289D-4F3F-AA9E-A1E5E2B07E7C}"/>
              </a:ext>
            </a:extLst>
          </p:cNvPr>
          <p:cNvSpPr txBox="1"/>
          <p:nvPr/>
        </p:nvSpPr>
        <p:spPr>
          <a:xfrm>
            <a:off x="558889" y="5094513"/>
            <a:ext cx="10946676" cy="1477328"/>
          </a:xfrm>
          <a:prstGeom prst="rect">
            <a:avLst/>
          </a:prstGeom>
          <a:noFill/>
          <a:ln>
            <a:solidFill>
              <a:schemeClr val="tx1"/>
            </a:solidFill>
          </a:ln>
        </p:spPr>
        <p:txBody>
          <a:bodyPr wrap="square" rtlCol="0">
            <a:spAutoFit/>
          </a:bodyPr>
          <a:lstStyle/>
          <a:p>
            <a:pPr algn="ctr"/>
            <a:r>
              <a:rPr lang="it-IT" b="1" i="1" dirty="0"/>
              <a:t>ALLEGATO IV</a:t>
            </a:r>
          </a:p>
          <a:p>
            <a:pPr algn="ctr"/>
            <a:endParaRPr lang="it-IT" b="1" i="1" dirty="0"/>
          </a:p>
          <a:p>
            <a:pPr algn="ctr"/>
            <a:r>
              <a:rPr lang="it-IT" dirty="0"/>
              <a:t>OMESSA RICHIESTA VALUTAZIONE PROGETTO</a:t>
            </a:r>
          </a:p>
          <a:p>
            <a:pPr algn="just"/>
            <a:endParaRPr lang="it-IT" dirty="0"/>
          </a:p>
          <a:p>
            <a:pPr algn="ctr"/>
            <a:r>
              <a:rPr lang="it-IT" dirty="0"/>
              <a:t>OMESSA PRESENTAZIONE SCIA</a:t>
            </a:r>
          </a:p>
        </p:txBody>
      </p:sp>
      <p:sp>
        <p:nvSpPr>
          <p:cNvPr id="11" name="CasellaDiTesto 10">
            <a:extLst>
              <a:ext uri="{FF2B5EF4-FFF2-40B4-BE49-F238E27FC236}">
                <a16:creationId xmlns:a16="http://schemas.microsoft.com/office/drawing/2014/main" id="{7A97E616-3266-4014-87D3-9CB4A55AB101}"/>
              </a:ext>
            </a:extLst>
          </p:cNvPr>
          <p:cNvSpPr txBox="1"/>
          <p:nvPr/>
        </p:nvSpPr>
        <p:spPr>
          <a:xfrm>
            <a:off x="2108361" y="3573444"/>
            <a:ext cx="8516983" cy="646331"/>
          </a:xfrm>
          <a:prstGeom prst="rect">
            <a:avLst/>
          </a:prstGeom>
          <a:solidFill>
            <a:srgbClr val="FF0000"/>
          </a:solidFill>
        </p:spPr>
        <p:txBody>
          <a:bodyPr wrap="square" rtlCol="0">
            <a:spAutoFit/>
          </a:bodyPr>
          <a:lstStyle/>
          <a:p>
            <a:r>
              <a:rPr lang="it-IT" sz="3600" b="1" dirty="0">
                <a:effectLst>
                  <a:outerShdw blurRad="38100" dist="38100" dir="2700000" algn="tl">
                    <a:srgbClr val="000000">
                      <a:alpha val="43137"/>
                    </a:srgbClr>
                  </a:outerShdw>
                </a:effectLst>
              </a:rPr>
              <a:t>SANZIONE PENALE - CONTRAVVENZIONE</a:t>
            </a:r>
          </a:p>
        </p:txBody>
      </p:sp>
    </p:spTree>
    <p:extLst>
      <p:ext uri="{BB962C8B-B14F-4D97-AF65-F5344CB8AC3E}">
        <p14:creationId xmlns:p14="http://schemas.microsoft.com/office/powerpoint/2010/main" val="410681527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81802" y="2253221"/>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884050" y="2253221"/>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62797" y="2418070"/>
            <a:ext cx="296092" cy="369332"/>
          </a:xfrm>
          <a:prstGeom prst="rect">
            <a:avLst/>
          </a:prstGeom>
          <a:noFill/>
          <a:ln>
            <a:solidFill>
              <a:schemeClr val="tx1"/>
            </a:solidFill>
          </a:ln>
        </p:spPr>
        <p:txBody>
          <a:bodyPr wrap="square" rtlCol="0">
            <a:spAutoFit/>
          </a:bodyPr>
          <a:lstStyle/>
          <a:p>
            <a:r>
              <a:rPr lang="it-IT" dirty="0"/>
              <a:t>4</a:t>
            </a:r>
          </a:p>
        </p:txBody>
      </p:sp>
      <p:sp>
        <p:nvSpPr>
          <p:cNvPr id="3" name="CasellaDiTesto 2">
            <a:extLst>
              <a:ext uri="{FF2B5EF4-FFF2-40B4-BE49-F238E27FC236}">
                <a16:creationId xmlns:a16="http://schemas.microsoft.com/office/drawing/2014/main" id="{99A9DBE7-8D45-4589-A947-0C298743EDD8}"/>
              </a:ext>
            </a:extLst>
          </p:cNvPr>
          <p:cNvSpPr txBox="1"/>
          <p:nvPr/>
        </p:nvSpPr>
        <p:spPr>
          <a:xfrm>
            <a:off x="558889" y="3110567"/>
            <a:ext cx="10946675" cy="1754326"/>
          </a:xfrm>
          <a:prstGeom prst="rect">
            <a:avLst/>
          </a:prstGeom>
          <a:noFill/>
          <a:ln>
            <a:solidFill>
              <a:schemeClr val="tx1"/>
            </a:solidFill>
          </a:ln>
        </p:spPr>
        <p:txBody>
          <a:bodyPr wrap="square" rtlCol="0">
            <a:spAutoFit/>
          </a:bodyPr>
          <a:lstStyle/>
          <a:p>
            <a:pPr algn="ctr"/>
            <a:r>
              <a:rPr lang="it-IT" b="1" i="1" dirty="0"/>
              <a:t>Articolo 68 - Sanzioni per il datore di lavoro</a:t>
            </a:r>
          </a:p>
          <a:p>
            <a:r>
              <a:rPr lang="it-IT" i="1" dirty="0"/>
              <a:t>1. Il datore di lavoro e il dirigente sono puniti:</a:t>
            </a:r>
          </a:p>
          <a:p>
            <a:pPr marL="342900" indent="-342900">
              <a:buAutoNum type="alphaLcParenR"/>
            </a:pPr>
            <a:r>
              <a:rPr lang="it-IT" i="1" dirty="0"/>
              <a:t>…..</a:t>
            </a:r>
          </a:p>
          <a:p>
            <a:r>
              <a:rPr lang="it-IT" i="1" dirty="0"/>
              <a:t>b) con l’arresto da due a quattro mesi o con l’ammenda da 1.116,82 a 5.360,76 euro per la violazione degli</a:t>
            </a:r>
          </a:p>
          <a:p>
            <a:r>
              <a:rPr lang="it-IT" b="1" i="1" dirty="0"/>
              <a:t>articoli 64, comma 1</a:t>
            </a:r>
            <a:r>
              <a:rPr lang="it-IT" i="1" dirty="0"/>
              <a:t>, e 65, commi 1 e 2;</a:t>
            </a:r>
          </a:p>
          <a:p>
            <a:r>
              <a:rPr lang="it-IT" i="1" dirty="0"/>
              <a:t>c) ……</a:t>
            </a:r>
          </a:p>
        </p:txBody>
      </p:sp>
      <p:sp>
        <p:nvSpPr>
          <p:cNvPr id="9" name="CasellaDiTesto 8">
            <a:extLst>
              <a:ext uri="{FF2B5EF4-FFF2-40B4-BE49-F238E27FC236}">
                <a16:creationId xmlns:a16="http://schemas.microsoft.com/office/drawing/2014/main" id="{47A20E8F-289D-4F3F-AA9E-A1E5E2B07E7C}"/>
              </a:ext>
            </a:extLst>
          </p:cNvPr>
          <p:cNvSpPr txBox="1"/>
          <p:nvPr/>
        </p:nvSpPr>
        <p:spPr>
          <a:xfrm>
            <a:off x="558889" y="5094513"/>
            <a:ext cx="10946676" cy="1477328"/>
          </a:xfrm>
          <a:prstGeom prst="rect">
            <a:avLst/>
          </a:prstGeom>
          <a:noFill/>
          <a:ln>
            <a:solidFill>
              <a:schemeClr val="tx1"/>
            </a:solidFill>
          </a:ln>
        </p:spPr>
        <p:txBody>
          <a:bodyPr wrap="square" rtlCol="0">
            <a:spAutoFit/>
          </a:bodyPr>
          <a:lstStyle/>
          <a:p>
            <a:pPr algn="ctr"/>
            <a:r>
              <a:rPr lang="it-IT" b="1" i="1" dirty="0"/>
              <a:t>ALLEGATO IV</a:t>
            </a:r>
          </a:p>
          <a:p>
            <a:pPr algn="ctr"/>
            <a:endParaRPr lang="it-IT" b="1" i="1" dirty="0"/>
          </a:p>
          <a:p>
            <a:pPr algn="ctr"/>
            <a:r>
              <a:rPr lang="it-IT" dirty="0"/>
              <a:t>OMESSA RICHIESTA VALUTAZIONE PROGETTO</a:t>
            </a:r>
          </a:p>
          <a:p>
            <a:pPr algn="just"/>
            <a:endParaRPr lang="it-IT" dirty="0"/>
          </a:p>
          <a:p>
            <a:pPr algn="ctr"/>
            <a:r>
              <a:rPr lang="it-IT" dirty="0"/>
              <a:t>OMESSA PRESENTAZIONE SCIA</a:t>
            </a:r>
          </a:p>
        </p:txBody>
      </p:sp>
      <p:sp>
        <p:nvSpPr>
          <p:cNvPr id="11" name="CasellaDiTesto 10">
            <a:extLst>
              <a:ext uri="{FF2B5EF4-FFF2-40B4-BE49-F238E27FC236}">
                <a16:creationId xmlns:a16="http://schemas.microsoft.com/office/drawing/2014/main" id="{7A97E616-3266-4014-87D3-9CB4A55AB101}"/>
              </a:ext>
            </a:extLst>
          </p:cNvPr>
          <p:cNvSpPr txBox="1"/>
          <p:nvPr/>
        </p:nvSpPr>
        <p:spPr>
          <a:xfrm>
            <a:off x="2108361" y="3573444"/>
            <a:ext cx="8516983" cy="646331"/>
          </a:xfrm>
          <a:prstGeom prst="rect">
            <a:avLst/>
          </a:prstGeom>
          <a:solidFill>
            <a:srgbClr val="FF0000"/>
          </a:solidFill>
        </p:spPr>
        <p:txBody>
          <a:bodyPr wrap="square" rtlCol="0">
            <a:spAutoFit/>
          </a:bodyPr>
          <a:lstStyle/>
          <a:p>
            <a:r>
              <a:rPr lang="it-IT" sz="3600" b="1" dirty="0">
                <a:effectLst>
                  <a:outerShdw blurRad="38100" dist="38100" dir="2700000" algn="tl">
                    <a:srgbClr val="000000">
                      <a:alpha val="43137"/>
                    </a:srgbClr>
                  </a:outerShdw>
                </a:effectLst>
              </a:rPr>
              <a:t>SANZIONE PENALE - CONTRAVVENZIONE</a:t>
            </a:r>
          </a:p>
        </p:txBody>
      </p:sp>
      <p:sp>
        <p:nvSpPr>
          <p:cNvPr id="13" name="CasellaDiTesto 12">
            <a:extLst>
              <a:ext uri="{FF2B5EF4-FFF2-40B4-BE49-F238E27FC236}">
                <a16:creationId xmlns:a16="http://schemas.microsoft.com/office/drawing/2014/main" id="{2CDC2A9B-D28C-438E-8103-C3A393247966}"/>
              </a:ext>
            </a:extLst>
          </p:cNvPr>
          <p:cNvSpPr txBox="1"/>
          <p:nvPr/>
        </p:nvSpPr>
        <p:spPr>
          <a:xfrm>
            <a:off x="1497873" y="4583426"/>
            <a:ext cx="9518469" cy="1015663"/>
          </a:xfrm>
          <a:prstGeom prst="rect">
            <a:avLst/>
          </a:prstGeom>
          <a:solidFill>
            <a:srgbClr val="00B0F0"/>
          </a:solidFill>
        </p:spPr>
        <p:txBody>
          <a:bodyPr wrap="square" rtlCol="0">
            <a:spAutoFit/>
          </a:bodyPr>
          <a:lstStyle/>
          <a:p>
            <a:pPr algn="ctr"/>
            <a:r>
              <a:rPr lang="it-IT" sz="6000" dirty="0"/>
              <a:t>capo II° </a:t>
            </a:r>
            <a:r>
              <a:rPr lang="it-IT" sz="6000" dirty="0" err="1"/>
              <a:t>DLgs</a:t>
            </a:r>
            <a:r>
              <a:rPr lang="it-IT" sz="6000" dirty="0"/>
              <a:t> n° 758/94</a:t>
            </a:r>
          </a:p>
        </p:txBody>
      </p:sp>
    </p:spTree>
    <p:extLst>
      <p:ext uri="{BB962C8B-B14F-4D97-AF65-F5344CB8AC3E}">
        <p14:creationId xmlns:p14="http://schemas.microsoft.com/office/powerpoint/2010/main" val="3848301014"/>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81802" y="2253221"/>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884050" y="2253221"/>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62797" y="2418070"/>
            <a:ext cx="296092" cy="369332"/>
          </a:xfrm>
          <a:prstGeom prst="rect">
            <a:avLst/>
          </a:prstGeom>
          <a:noFill/>
          <a:ln>
            <a:solidFill>
              <a:schemeClr val="tx1"/>
            </a:solidFill>
          </a:ln>
        </p:spPr>
        <p:txBody>
          <a:bodyPr wrap="square" rtlCol="0">
            <a:spAutoFit/>
          </a:bodyPr>
          <a:lstStyle/>
          <a:p>
            <a:r>
              <a:rPr lang="it-IT" dirty="0"/>
              <a:t>4</a:t>
            </a:r>
          </a:p>
        </p:txBody>
      </p:sp>
      <p:sp>
        <p:nvSpPr>
          <p:cNvPr id="3" name="CasellaDiTesto 2">
            <a:extLst>
              <a:ext uri="{FF2B5EF4-FFF2-40B4-BE49-F238E27FC236}">
                <a16:creationId xmlns:a16="http://schemas.microsoft.com/office/drawing/2014/main" id="{99A9DBE7-8D45-4589-A947-0C298743EDD8}"/>
              </a:ext>
            </a:extLst>
          </p:cNvPr>
          <p:cNvSpPr txBox="1"/>
          <p:nvPr/>
        </p:nvSpPr>
        <p:spPr>
          <a:xfrm>
            <a:off x="558889" y="3110567"/>
            <a:ext cx="10946675" cy="1754326"/>
          </a:xfrm>
          <a:prstGeom prst="rect">
            <a:avLst/>
          </a:prstGeom>
          <a:noFill/>
          <a:ln>
            <a:solidFill>
              <a:schemeClr val="tx1"/>
            </a:solidFill>
          </a:ln>
        </p:spPr>
        <p:txBody>
          <a:bodyPr wrap="square" rtlCol="0">
            <a:spAutoFit/>
          </a:bodyPr>
          <a:lstStyle/>
          <a:p>
            <a:pPr algn="ctr"/>
            <a:r>
              <a:rPr lang="it-IT" b="1" i="1" dirty="0"/>
              <a:t>Articolo 68 - Sanzioni per il datore di lavoro</a:t>
            </a:r>
          </a:p>
          <a:p>
            <a:r>
              <a:rPr lang="it-IT" i="1" dirty="0"/>
              <a:t>1. Il datore di lavoro e il dirigente sono puniti:</a:t>
            </a:r>
          </a:p>
          <a:p>
            <a:pPr marL="342900" indent="-342900">
              <a:buAutoNum type="alphaLcParenR"/>
            </a:pPr>
            <a:r>
              <a:rPr lang="it-IT" i="1" dirty="0"/>
              <a:t>…..</a:t>
            </a:r>
          </a:p>
          <a:p>
            <a:r>
              <a:rPr lang="it-IT" i="1" dirty="0"/>
              <a:t>b) con l’arresto da due a quattro mesi o con l’ammenda da 1.116,82 a 5.360,76 euro per la violazione degli</a:t>
            </a:r>
          </a:p>
          <a:p>
            <a:r>
              <a:rPr lang="it-IT" b="1" i="1" dirty="0"/>
              <a:t>articoli 64, comma 1</a:t>
            </a:r>
            <a:r>
              <a:rPr lang="it-IT" i="1" dirty="0"/>
              <a:t>, e 65, commi 1 e 2;</a:t>
            </a:r>
          </a:p>
          <a:p>
            <a:r>
              <a:rPr lang="it-IT" i="1" dirty="0"/>
              <a:t>c) ……</a:t>
            </a:r>
          </a:p>
        </p:txBody>
      </p:sp>
      <p:sp>
        <p:nvSpPr>
          <p:cNvPr id="9" name="CasellaDiTesto 8">
            <a:extLst>
              <a:ext uri="{FF2B5EF4-FFF2-40B4-BE49-F238E27FC236}">
                <a16:creationId xmlns:a16="http://schemas.microsoft.com/office/drawing/2014/main" id="{47A20E8F-289D-4F3F-AA9E-A1E5E2B07E7C}"/>
              </a:ext>
            </a:extLst>
          </p:cNvPr>
          <p:cNvSpPr txBox="1"/>
          <p:nvPr/>
        </p:nvSpPr>
        <p:spPr>
          <a:xfrm>
            <a:off x="558889" y="5094513"/>
            <a:ext cx="10946676" cy="1477328"/>
          </a:xfrm>
          <a:prstGeom prst="rect">
            <a:avLst/>
          </a:prstGeom>
          <a:noFill/>
          <a:ln>
            <a:solidFill>
              <a:schemeClr val="tx1"/>
            </a:solidFill>
          </a:ln>
        </p:spPr>
        <p:txBody>
          <a:bodyPr wrap="square" rtlCol="0">
            <a:spAutoFit/>
          </a:bodyPr>
          <a:lstStyle/>
          <a:p>
            <a:pPr algn="ctr"/>
            <a:r>
              <a:rPr lang="it-IT" b="1" i="1" dirty="0"/>
              <a:t>ALLEGATO IV</a:t>
            </a:r>
          </a:p>
          <a:p>
            <a:pPr algn="ctr"/>
            <a:endParaRPr lang="it-IT" b="1" i="1" dirty="0"/>
          </a:p>
          <a:p>
            <a:pPr algn="ctr"/>
            <a:r>
              <a:rPr lang="it-IT" dirty="0"/>
              <a:t>OMESSA RICHIESTA VALUTAZIONE PROGETTO</a:t>
            </a:r>
          </a:p>
          <a:p>
            <a:pPr algn="just"/>
            <a:endParaRPr lang="it-IT" dirty="0"/>
          </a:p>
          <a:p>
            <a:pPr algn="ctr"/>
            <a:r>
              <a:rPr lang="it-IT" dirty="0"/>
              <a:t>OMESSA PRESENTAZIONE SCIA</a:t>
            </a:r>
          </a:p>
        </p:txBody>
      </p:sp>
      <p:sp>
        <p:nvSpPr>
          <p:cNvPr id="11" name="CasellaDiTesto 10">
            <a:extLst>
              <a:ext uri="{FF2B5EF4-FFF2-40B4-BE49-F238E27FC236}">
                <a16:creationId xmlns:a16="http://schemas.microsoft.com/office/drawing/2014/main" id="{EF67023D-4C1A-4D6D-9622-31CC2DB0FAE3}"/>
              </a:ext>
            </a:extLst>
          </p:cNvPr>
          <p:cNvSpPr txBox="1"/>
          <p:nvPr/>
        </p:nvSpPr>
        <p:spPr>
          <a:xfrm>
            <a:off x="1463038" y="3383097"/>
            <a:ext cx="9518469" cy="1015663"/>
          </a:xfrm>
          <a:prstGeom prst="rect">
            <a:avLst/>
          </a:prstGeom>
          <a:solidFill>
            <a:srgbClr val="00B0F0"/>
          </a:solidFill>
        </p:spPr>
        <p:txBody>
          <a:bodyPr wrap="square" rtlCol="0">
            <a:spAutoFit/>
          </a:bodyPr>
          <a:lstStyle/>
          <a:p>
            <a:pPr algn="ctr"/>
            <a:r>
              <a:rPr lang="it-IT" sz="6000" dirty="0"/>
              <a:t>capo II° </a:t>
            </a:r>
            <a:r>
              <a:rPr lang="it-IT" sz="6000" dirty="0" err="1"/>
              <a:t>DLgs</a:t>
            </a:r>
            <a:r>
              <a:rPr lang="it-IT" sz="6000" dirty="0"/>
              <a:t> n° 758/94</a:t>
            </a:r>
          </a:p>
        </p:txBody>
      </p:sp>
    </p:spTree>
    <p:extLst>
      <p:ext uri="{BB962C8B-B14F-4D97-AF65-F5344CB8AC3E}">
        <p14:creationId xmlns:p14="http://schemas.microsoft.com/office/powerpoint/2010/main" val="94174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p:txBody>
          <a:bodyPr/>
          <a:lstStyle/>
          <a:p>
            <a:fld id="{20BC09BD-C192-4C13-99F3-8440AAC3A9E2}" type="slidenum">
              <a:rPr lang="it-IT" smtClean="0"/>
              <a:t>9</a:t>
            </a:fld>
            <a:endParaRPr lang="it-IT" dirty="0"/>
          </a:p>
        </p:txBody>
      </p:sp>
      <p:sp>
        <p:nvSpPr>
          <p:cNvPr id="10" name="Callout: linea piegata 9">
            <a:extLst>
              <a:ext uri="{FF2B5EF4-FFF2-40B4-BE49-F238E27FC236}">
                <a16:creationId xmlns:a16="http://schemas.microsoft.com/office/drawing/2014/main" id="{AD80E270-BC7B-4EBE-8CD9-57DEDFBEDA07}"/>
              </a:ext>
            </a:extLst>
          </p:cNvPr>
          <p:cNvSpPr/>
          <p:nvPr/>
        </p:nvSpPr>
        <p:spPr>
          <a:xfrm>
            <a:off x="583474" y="1867136"/>
            <a:ext cx="1637212" cy="440635"/>
          </a:xfrm>
          <a:prstGeom prst="borderCallout2">
            <a:avLst>
              <a:gd name="adj1" fmla="val 49204"/>
              <a:gd name="adj2" fmla="val 100245"/>
              <a:gd name="adj3" fmla="val 49007"/>
              <a:gd name="adj4" fmla="val 136060"/>
              <a:gd name="adj5" fmla="val 125330"/>
              <a:gd name="adj6" fmla="val 150248"/>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17" name="Ovale 16">
            <a:extLst>
              <a:ext uri="{FF2B5EF4-FFF2-40B4-BE49-F238E27FC236}">
                <a16:creationId xmlns:a16="http://schemas.microsoft.com/office/drawing/2014/main" id="{2DE857E4-034C-4120-81D2-CA3228DF1B33}"/>
              </a:ext>
            </a:extLst>
          </p:cNvPr>
          <p:cNvSpPr/>
          <p:nvPr/>
        </p:nvSpPr>
        <p:spPr>
          <a:xfrm>
            <a:off x="1445623" y="1811383"/>
            <a:ext cx="9997440" cy="4841966"/>
          </a:xfrm>
          <a:prstGeom prst="ellipse">
            <a:avLst/>
          </a:prstGeom>
          <a:solidFill>
            <a:schemeClr val="bg1"/>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Titolo 1">
            <a:extLst>
              <a:ext uri="{FF2B5EF4-FFF2-40B4-BE49-F238E27FC236}">
                <a16:creationId xmlns:a16="http://schemas.microsoft.com/office/drawing/2014/main" id="{6AC0855D-96FC-4DB8-963F-BDF583F22D0A}"/>
              </a:ext>
            </a:extLst>
          </p:cNvPr>
          <p:cNvSpPr>
            <a:spLocks noGrp="1"/>
          </p:cNvSpPr>
          <p:nvPr>
            <p:ph type="ctrTitle"/>
          </p:nvPr>
        </p:nvSpPr>
        <p:spPr>
          <a:xfrm>
            <a:off x="1821867" y="460942"/>
            <a:ext cx="9089973" cy="1044030"/>
          </a:xfrm>
        </p:spPr>
        <p:txBody>
          <a:bodyPr>
            <a:normAutofit fontScale="90000"/>
          </a:bodyPr>
          <a:lstStyle/>
          <a:p>
            <a:r>
              <a:rPr lang="it-IT" sz="4000" b="1" dirty="0">
                <a:solidFill>
                  <a:schemeClr val="bg1">
                    <a:lumMod val="50000"/>
                  </a:schemeClr>
                </a:solidFill>
              </a:rPr>
              <a:t>Apparato Sanzionatorio</a:t>
            </a:r>
            <a:r>
              <a:rPr lang="it-IT" sz="4000" b="1" dirty="0"/>
              <a:t/>
            </a:r>
            <a:br>
              <a:rPr lang="it-IT" sz="4000" b="1" dirty="0"/>
            </a:br>
            <a:r>
              <a:rPr lang="it-IT" sz="4000" b="1" i="1" dirty="0"/>
              <a:t>POSSIBILI ATTIVITA’</a:t>
            </a:r>
          </a:p>
        </p:txBody>
      </p:sp>
    </p:spTree>
    <p:extLst>
      <p:ext uri="{BB962C8B-B14F-4D97-AF65-F5344CB8AC3E}">
        <p14:creationId xmlns:p14="http://schemas.microsoft.com/office/powerpoint/2010/main" val="386589938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99220" y="1479928"/>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901468" y="1479928"/>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80215" y="1644777"/>
            <a:ext cx="296092" cy="369332"/>
          </a:xfrm>
          <a:prstGeom prst="rect">
            <a:avLst/>
          </a:prstGeom>
          <a:noFill/>
          <a:ln>
            <a:solidFill>
              <a:schemeClr val="tx1"/>
            </a:solidFill>
          </a:ln>
        </p:spPr>
        <p:txBody>
          <a:bodyPr wrap="square" rtlCol="0">
            <a:spAutoFit/>
          </a:bodyPr>
          <a:lstStyle/>
          <a:p>
            <a:r>
              <a:rPr lang="it-IT" dirty="0"/>
              <a:t>4</a:t>
            </a:r>
          </a:p>
        </p:txBody>
      </p:sp>
      <p:sp>
        <p:nvSpPr>
          <p:cNvPr id="2" name="CasellaDiTesto 1">
            <a:extLst>
              <a:ext uri="{FF2B5EF4-FFF2-40B4-BE49-F238E27FC236}">
                <a16:creationId xmlns:a16="http://schemas.microsoft.com/office/drawing/2014/main" id="{8489A750-0AB1-49B2-84CA-FCF7FF3673FE}"/>
              </a:ext>
            </a:extLst>
          </p:cNvPr>
          <p:cNvSpPr txBox="1"/>
          <p:nvPr/>
        </p:nvSpPr>
        <p:spPr>
          <a:xfrm>
            <a:off x="701039" y="2505965"/>
            <a:ext cx="10946675" cy="3139321"/>
          </a:xfrm>
          <a:prstGeom prst="rect">
            <a:avLst/>
          </a:prstGeom>
          <a:noFill/>
          <a:ln>
            <a:solidFill>
              <a:schemeClr val="tx1"/>
            </a:solidFill>
          </a:ln>
        </p:spPr>
        <p:txBody>
          <a:bodyPr wrap="square" rtlCol="0">
            <a:spAutoFit/>
          </a:bodyPr>
          <a:lstStyle/>
          <a:p>
            <a:pPr algn="ctr"/>
            <a:r>
              <a:rPr lang="it-IT" b="1" i="1" dirty="0"/>
              <a:t>Art. 14 - Disposizioni per il contrasto del lavoro irregolare e per la tutela della salute e sicurezza dei lavoratori</a:t>
            </a:r>
          </a:p>
          <a:p>
            <a:pPr marL="342900" indent="-342900" algn="just">
              <a:buAutoNum type="arabicPeriod"/>
            </a:pPr>
            <a:r>
              <a:rPr lang="it-IT" dirty="0"/>
              <a:t>Al fine di far cessare il pericolo per la tutela della salute e la sicurezza dei lavoratori,……., gli organi di vigilanza del Ministero del lavoro, della salute e delle politiche sociali, anche su segnalazione delle amministrazioni pubbliche secondo le rispettive competenze, possono adottare provvedimenti di sospensione ….</a:t>
            </a:r>
          </a:p>
          <a:p>
            <a:pPr algn="just"/>
            <a:endParaRPr lang="it-IT" dirty="0"/>
          </a:p>
          <a:p>
            <a:pPr marL="357188" indent="-357188"/>
            <a:r>
              <a:rPr lang="it-IT" dirty="0"/>
              <a:t>2. 	I poteri e gli obblighi di cui al comma 1 spettano anche agli organi di vigilanza delle aziende sanitarie locali, con riferimento all’accertamento della reiterazione delle violazioni della disciplina in materia di tutela della salute e della sicurezza sul lavoro di cui al comma 1. In materia di prevenzione incendi in ragione della competenza esclusiva del Corpo nazionale dei vigili del fuoco di cui all’articolo 46 del presente decreto trovano applicazione le disposizioni di cui agli articoli 16, 19 e 20 del decreto legislativo 8 marzo 2006, n. 139</a:t>
            </a:r>
          </a:p>
          <a:p>
            <a:r>
              <a:rPr lang="it-IT" i="1" dirty="0"/>
              <a:t>   ……</a:t>
            </a:r>
            <a:endParaRPr lang="it-IT" dirty="0"/>
          </a:p>
        </p:txBody>
      </p:sp>
    </p:spTree>
    <p:extLst>
      <p:ext uri="{BB962C8B-B14F-4D97-AF65-F5344CB8AC3E}">
        <p14:creationId xmlns:p14="http://schemas.microsoft.com/office/powerpoint/2010/main" val="22393376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99220" y="1479928"/>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901468" y="1479928"/>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80215" y="1644777"/>
            <a:ext cx="296092" cy="369332"/>
          </a:xfrm>
          <a:prstGeom prst="rect">
            <a:avLst/>
          </a:prstGeom>
          <a:noFill/>
          <a:ln>
            <a:solidFill>
              <a:schemeClr val="tx1"/>
            </a:solidFill>
          </a:ln>
        </p:spPr>
        <p:txBody>
          <a:bodyPr wrap="square" rtlCol="0">
            <a:spAutoFit/>
          </a:bodyPr>
          <a:lstStyle/>
          <a:p>
            <a:r>
              <a:rPr lang="it-IT" dirty="0"/>
              <a:t>4</a:t>
            </a:r>
          </a:p>
        </p:txBody>
      </p:sp>
      <p:sp>
        <p:nvSpPr>
          <p:cNvPr id="2" name="CasellaDiTesto 1">
            <a:extLst>
              <a:ext uri="{FF2B5EF4-FFF2-40B4-BE49-F238E27FC236}">
                <a16:creationId xmlns:a16="http://schemas.microsoft.com/office/drawing/2014/main" id="{8489A750-0AB1-49B2-84CA-FCF7FF3673FE}"/>
              </a:ext>
            </a:extLst>
          </p:cNvPr>
          <p:cNvSpPr txBox="1"/>
          <p:nvPr/>
        </p:nvSpPr>
        <p:spPr>
          <a:xfrm>
            <a:off x="701039" y="2505965"/>
            <a:ext cx="10946675" cy="3139321"/>
          </a:xfrm>
          <a:prstGeom prst="rect">
            <a:avLst/>
          </a:prstGeom>
          <a:noFill/>
          <a:ln>
            <a:solidFill>
              <a:schemeClr val="tx1"/>
            </a:solidFill>
          </a:ln>
        </p:spPr>
        <p:txBody>
          <a:bodyPr wrap="square" rtlCol="0">
            <a:spAutoFit/>
          </a:bodyPr>
          <a:lstStyle/>
          <a:p>
            <a:pPr algn="ctr"/>
            <a:r>
              <a:rPr lang="it-IT" b="1" i="1" dirty="0"/>
              <a:t>Art. 14 - Disposizioni per il contrasto del lavoro irregolare e per la tutela della salute e sicurezza dei lavoratori</a:t>
            </a:r>
          </a:p>
          <a:p>
            <a:pPr marL="342900" indent="-342900" algn="just">
              <a:buAutoNum type="arabicPeriod"/>
            </a:pPr>
            <a:r>
              <a:rPr lang="it-IT" dirty="0"/>
              <a:t>Al fine di far cessare il pericolo per la tutela della salute e la sicurezza dei lavoratori,……., gli organi di vigilanza del Ministero del lavoro, della salute e delle politiche sociali, anche su segnalazione delle amministrazioni pubbliche secondo le rispettive competenze, possono adottare provvedimenti di sospensione ….</a:t>
            </a:r>
          </a:p>
          <a:p>
            <a:pPr algn="just"/>
            <a:endParaRPr lang="it-IT" dirty="0"/>
          </a:p>
          <a:p>
            <a:pPr marL="357188" indent="-357188"/>
            <a:r>
              <a:rPr lang="it-IT" dirty="0"/>
              <a:t>2. 	I poteri e gli obblighi di cui al comma 1 spettano anche agli organi di vigilanza delle aziende sanitarie locali, con riferimento all’accertamento della reiterazione delle violazioni della disciplina in materia di tutela della salute e della sicurezza sul lavoro di cui al comma 1. In materia di prevenzione incendi in ragione della competenza esclusiva del Corpo nazionale dei vigili del fuoco di cui all’articolo 46 del presente decreto trovano applicazione le disposizioni di cui agli articoli 16, 19 e 20 del decreto legislativo 8 marzo 2006, n. 139</a:t>
            </a:r>
          </a:p>
          <a:p>
            <a:r>
              <a:rPr lang="it-IT" i="1" dirty="0"/>
              <a:t>   ……</a:t>
            </a:r>
            <a:endParaRPr lang="it-IT" dirty="0"/>
          </a:p>
        </p:txBody>
      </p:sp>
      <p:pic>
        <p:nvPicPr>
          <p:cNvPr id="12" name="Immagine 11">
            <a:extLst>
              <a:ext uri="{FF2B5EF4-FFF2-40B4-BE49-F238E27FC236}">
                <a16:creationId xmlns:a16="http://schemas.microsoft.com/office/drawing/2014/main" id="{2E9B7659-3750-43D5-AA9C-CD6ABCDFE7EF}"/>
              </a:ext>
            </a:extLst>
          </p:cNvPr>
          <p:cNvPicPr>
            <a:picLocks noChangeAspect="1"/>
          </p:cNvPicPr>
          <p:nvPr/>
        </p:nvPicPr>
        <p:blipFill>
          <a:blip r:embed="rId3"/>
          <a:stretch>
            <a:fillRect/>
          </a:stretch>
        </p:blipFill>
        <p:spPr>
          <a:xfrm>
            <a:off x="2474747" y="2137909"/>
            <a:ext cx="7470441" cy="4202123"/>
          </a:xfrm>
          <a:prstGeom prst="rect">
            <a:avLst/>
          </a:prstGeom>
          <a:ln w="38100">
            <a:solidFill>
              <a:schemeClr val="tx1"/>
            </a:solidFill>
          </a:ln>
        </p:spPr>
      </p:pic>
    </p:spTree>
    <p:extLst>
      <p:ext uri="{BB962C8B-B14F-4D97-AF65-F5344CB8AC3E}">
        <p14:creationId xmlns:p14="http://schemas.microsoft.com/office/powerpoint/2010/main" val="21321289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799220" y="1479928"/>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2901468" y="1479928"/>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280215" y="1644777"/>
            <a:ext cx="296092" cy="369332"/>
          </a:xfrm>
          <a:prstGeom prst="rect">
            <a:avLst/>
          </a:prstGeom>
          <a:noFill/>
          <a:ln>
            <a:solidFill>
              <a:schemeClr val="tx1"/>
            </a:solidFill>
          </a:ln>
        </p:spPr>
        <p:txBody>
          <a:bodyPr wrap="square" rtlCol="0">
            <a:spAutoFit/>
          </a:bodyPr>
          <a:lstStyle/>
          <a:p>
            <a:r>
              <a:rPr lang="it-IT" dirty="0"/>
              <a:t>4</a:t>
            </a:r>
          </a:p>
        </p:txBody>
      </p:sp>
      <p:sp>
        <p:nvSpPr>
          <p:cNvPr id="2" name="CasellaDiTesto 1">
            <a:extLst>
              <a:ext uri="{FF2B5EF4-FFF2-40B4-BE49-F238E27FC236}">
                <a16:creationId xmlns:a16="http://schemas.microsoft.com/office/drawing/2014/main" id="{8489A750-0AB1-49B2-84CA-FCF7FF3673FE}"/>
              </a:ext>
            </a:extLst>
          </p:cNvPr>
          <p:cNvSpPr txBox="1"/>
          <p:nvPr/>
        </p:nvSpPr>
        <p:spPr>
          <a:xfrm>
            <a:off x="701039" y="2505965"/>
            <a:ext cx="10946675" cy="3139321"/>
          </a:xfrm>
          <a:prstGeom prst="rect">
            <a:avLst/>
          </a:prstGeom>
          <a:noFill/>
          <a:ln>
            <a:solidFill>
              <a:schemeClr val="tx1"/>
            </a:solidFill>
          </a:ln>
        </p:spPr>
        <p:txBody>
          <a:bodyPr wrap="square" rtlCol="0">
            <a:spAutoFit/>
          </a:bodyPr>
          <a:lstStyle/>
          <a:p>
            <a:pPr algn="ctr"/>
            <a:r>
              <a:rPr lang="it-IT" b="1" i="1" dirty="0"/>
              <a:t>Art. 14 - Disposizioni per il contrasto del lavoro irregolare e per la tutela della salute e sicurezza dei lavoratori</a:t>
            </a:r>
          </a:p>
          <a:p>
            <a:pPr marL="342900" indent="-342900" algn="just">
              <a:buAutoNum type="arabicPeriod"/>
            </a:pPr>
            <a:r>
              <a:rPr lang="it-IT" dirty="0"/>
              <a:t>Al fine di far cessare il pericolo per la tutela della salute e la sicurezza dei lavoratori,……., gli organi di vigilanza del Ministero del lavoro, della salute e delle politiche sociali, anche su segnalazione delle amministrazioni pubbliche secondo le rispettive competenze, possono adottare provvedimenti di sospensione ….</a:t>
            </a:r>
          </a:p>
          <a:p>
            <a:pPr algn="just"/>
            <a:endParaRPr lang="it-IT" dirty="0"/>
          </a:p>
          <a:p>
            <a:pPr marL="357188" indent="-357188"/>
            <a:r>
              <a:rPr lang="it-IT" dirty="0"/>
              <a:t>2. 	I poteri e gli obblighi di cui al comma 1 spettano anche agli organi di vigilanza delle aziende sanitarie locali, con riferimento all’accertamento della reiterazione delle violazioni della disciplina in materia di tutela della salute e della sicurezza sul lavoro di cui al comma 1. In materia di prevenzione incendi in ragione della competenza esclusiva del Corpo nazionale dei vigili del fuoco di cui all’articolo 46 del presente decreto trovano applicazione le disposizioni di cui agli articoli 16, 19 e 20 del decreto legislativo 8 marzo 2006, n. 139</a:t>
            </a:r>
          </a:p>
          <a:p>
            <a:r>
              <a:rPr lang="it-IT" i="1" dirty="0"/>
              <a:t>   ……</a:t>
            </a:r>
            <a:endParaRPr lang="it-IT" dirty="0"/>
          </a:p>
        </p:txBody>
      </p:sp>
      <p:pic>
        <p:nvPicPr>
          <p:cNvPr id="12" name="Immagine 11">
            <a:extLst>
              <a:ext uri="{FF2B5EF4-FFF2-40B4-BE49-F238E27FC236}">
                <a16:creationId xmlns:a16="http://schemas.microsoft.com/office/drawing/2014/main" id="{2E9B7659-3750-43D5-AA9C-CD6ABCDFE7EF}"/>
              </a:ext>
            </a:extLst>
          </p:cNvPr>
          <p:cNvPicPr>
            <a:picLocks noChangeAspect="1"/>
          </p:cNvPicPr>
          <p:nvPr/>
        </p:nvPicPr>
        <p:blipFill>
          <a:blip r:embed="rId3"/>
          <a:stretch>
            <a:fillRect/>
          </a:stretch>
        </p:blipFill>
        <p:spPr>
          <a:xfrm>
            <a:off x="2474747" y="2137909"/>
            <a:ext cx="7470441" cy="4202123"/>
          </a:xfrm>
          <a:prstGeom prst="rect">
            <a:avLst/>
          </a:prstGeom>
          <a:ln w="38100">
            <a:solidFill>
              <a:schemeClr val="tx1"/>
            </a:solidFill>
          </a:ln>
        </p:spPr>
      </p:pic>
      <p:sp>
        <p:nvSpPr>
          <p:cNvPr id="13" name="CasellaDiTesto 12">
            <a:extLst>
              <a:ext uri="{FF2B5EF4-FFF2-40B4-BE49-F238E27FC236}">
                <a16:creationId xmlns:a16="http://schemas.microsoft.com/office/drawing/2014/main" id="{C5BA051D-24B0-43FB-9BC9-1C57B0B0B4E7}"/>
              </a:ext>
            </a:extLst>
          </p:cNvPr>
          <p:cNvSpPr txBox="1"/>
          <p:nvPr/>
        </p:nvSpPr>
        <p:spPr>
          <a:xfrm>
            <a:off x="2051903" y="3814354"/>
            <a:ext cx="8516983" cy="646331"/>
          </a:xfrm>
          <a:prstGeom prst="rect">
            <a:avLst/>
          </a:prstGeom>
          <a:solidFill>
            <a:srgbClr val="FF0000"/>
          </a:solidFill>
        </p:spPr>
        <p:txBody>
          <a:bodyPr wrap="square" rtlCol="0">
            <a:spAutoFit/>
          </a:bodyPr>
          <a:lstStyle/>
          <a:p>
            <a:r>
              <a:rPr lang="it-IT" sz="3600" b="1" dirty="0">
                <a:effectLst>
                  <a:outerShdw blurRad="38100" dist="38100" dir="2700000" algn="tl">
                    <a:srgbClr val="000000">
                      <a:alpha val="43137"/>
                    </a:srgbClr>
                  </a:outerShdw>
                </a:effectLst>
              </a:rPr>
              <a:t>SANZIONE PENALE - CONTRAVVENZIONE</a:t>
            </a:r>
          </a:p>
        </p:txBody>
      </p:sp>
      <p:sp>
        <p:nvSpPr>
          <p:cNvPr id="14" name="CasellaDiTesto 13">
            <a:extLst>
              <a:ext uri="{FF2B5EF4-FFF2-40B4-BE49-F238E27FC236}">
                <a16:creationId xmlns:a16="http://schemas.microsoft.com/office/drawing/2014/main" id="{370992AE-DCEF-4790-8E72-FCC8E669EFC5}"/>
              </a:ext>
            </a:extLst>
          </p:cNvPr>
          <p:cNvSpPr txBox="1"/>
          <p:nvPr/>
        </p:nvSpPr>
        <p:spPr>
          <a:xfrm>
            <a:off x="2051903" y="5769074"/>
            <a:ext cx="8516983" cy="646331"/>
          </a:xfrm>
          <a:prstGeom prst="rect">
            <a:avLst/>
          </a:prstGeom>
          <a:solidFill>
            <a:srgbClr val="FF0000"/>
          </a:solidFill>
        </p:spPr>
        <p:txBody>
          <a:bodyPr wrap="square" rtlCol="0">
            <a:spAutoFit/>
          </a:bodyPr>
          <a:lstStyle/>
          <a:p>
            <a:pPr algn="ctr"/>
            <a:r>
              <a:rPr lang="it-IT" sz="3600" b="1" dirty="0">
                <a:effectLst>
                  <a:outerShdw blurRad="38100" dist="38100" dir="2700000" algn="tl">
                    <a:srgbClr val="000000">
                      <a:alpha val="43137"/>
                    </a:srgbClr>
                  </a:outerShdw>
                </a:effectLst>
              </a:rPr>
              <a:t>SANZIONE AMMINISTRATIVA</a:t>
            </a:r>
          </a:p>
        </p:txBody>
      </p:sp>
    </p:spTree>
    <p:extLst>
      <p:ext uri="{BB962C8B-B14F-4D97-AF65-F5344CB8AC3E}">
        <p14:creationId xmlns:p14="http://schemas.microsoft.com/office/powerpoint/2010/main" val="285833425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1" name="Callout: linea piegata 10">
            <a:extLst>
              <a:ext uri="{FF2B5EF4-FFF2-40B4-BE49-F238E27FC236}">
                <a16:creationId xmlns:a16="http://schemas.microsoft.com/office/drawing/2014/main" id="{3F3B0321-0998-4B7B-AE7D-9EE82C1F44C2}"/>
              </a:ext>
            </a:extLst>
          </p:cNvPr>
          <p:cNvSpPr/>
          <p:nvPr/>
        </p:nvSpPr>
        <p:spPr>
          <a:xfrm>
            <a:off x="1520727" y="800903"/>
            <a:ext cx="9692250" cy="466215"/>
          </a:xfrm>
          <a:prstGeom prst="borderCallout2">
            <a:avLst>
              <a:gd name="adj1" fmla="val 49204"/>
              <a:gd name="adj2" fmla="val 100245"/>
              <a:gd name="adj3" fmla="val 76754"/>
              <a:gd name="adj4" fmla="val 90175"/>
              <a:gd name="adj5" fmla="val 78008"/>
              <a:gd name="adj6" fmla="val 77468"/>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4" name="CasellaDiTesto 3">
            <a:extLst>
              <a:ext uri="{FF2B5EF4-FFF2-40B4-BE49-F238E27FC236}">
                <a16:creationId xmlns:a16="http://schemas.microsoft.com/office/drawing/2014/main" id="{A00F562C-CDCD-4C75-BC98-7BCB73FD27B5}"/>
              </a:ext>
            </a:extLst>
          </p:cNvPr>
          <p:cNvSpPr txBox="1"/>
          <p:nvPr/>
        </p:nvSpPr>
        <p:spPr>
          <a:xfrm>
            <a:off x="5876974" y="1421689"/>
            <a:ext cx="979755" cy="646331"/>
          </a:xfrm>
          <a:prstGeom prst="rect">
            <a:avLst/>
          </a:prstGeom>
          <a:noFill/>
          <a:ln>
            <a:noFill/>
          </a:ln>
        </p:spPr>
        <p:txBody>
          <a:bodyPr wrap="none" rtlCol="0">
            <a:spAutoFit/>
          </a:bodyPr>
          <a:lstStyle/>
          <a:p>
            <a:r>
              <a:rPr lang="it-IT" dirty="0"/>
              <a:t>Omessa </a:t>
            </a:r>
          </a:p>
          <a:p>
            <a:pPr algn="ctr"/>
            <a:r>
              <a:rPr lang="it-IT" b="1" dirty="0"/>
              <a:t>SCIA</a:t>
            </a:r>
          </a:p>
        </p:txBody>
      </p:sp>
      <p:sp>
        <p:nvSpPr>
          <p:cNvPr id="14" name="CasellaDiTesto 13">
            <a:extLst>
              <a:ext uri="{FF2B5EF4-FFF2-40B4-BE49-F238E27FC236}">
                <a16:creationId xmlns:a16="http://schemas.microsoft.com/office/drawing/2014/main" id="{0A1A68E1-2486-489C-94D0-F8D4F7D2473C}"/>
              </a:ext>
            </a:extLst>
          </p:cNvPr>
          <p:cNvSpPr txBox="1"/>
          <p:nvPr/>
        </p:nvSpPr>
        <p:spPr>
          <a:xfrm>
            <a:off x="9469467" y="1442687"/>
            <a:ext cx="1017394" cy="646331"/>
          </a:xfrm>
          <a:prstGeom prst="rect">
            <a:avLst/>
          </a:prstGeom>
          <a:noFill/>
          <a:ln>
            <a:noFill/>
          </a:ln>
        </p:spPr>
        <p:txBody>
          <a:bodyPr wrap="none" rtlCol="0">
            <a:spAutoFit/>
          </a:bodyPr>
          <a:lstStyle/>
          <a:p>
            <a:r>
              <a:rPr lang="it-IT" dirty="0"/>
              <a:t>Omessa </a:t>
            </a:r>
          </a:p>
          <a:p>
            <a:pPr algn="ctr"/>
            <a:r>
              <a:rPr lang="it-IT" b="1" dirty="0"/>
              <a:t>ARPCA</a:t>
            </a:r>
          </a:p>
        </p:txBody>
      </p:sp>
      <p:sp>
        <p:nvSpPr>
          <p:cNvPr id="15" name="CasellaDiTesto 14">
            <a:extLst>
              <a:ext uri="{FF2B5EF4-FFF2-40B4-BE49-F238E27FC236}">
                <a16:creationId xmlns:a16="http://schemas.microsoft.com/office/drawing/2014/main" id="{FAF0AC63-DC17-4DED-8839-098F1D95050A}"/>
              </a:ext>
            </a:extLst>
          </p:cNvPr>
          <p:cNvSpPr txBox="1"/>
          <p:nvPr/>
        </p:nvSpPr>
        <p:spPr>
          <a:xfrm>
            <a:off x="2305610" y="1394610"/>
            <a:ext cx="997389" cy="646331"/>
          </a:xfrm>
          <a:prstGeom prst="rect">
            <a:avLst/>
          </a:prstGeom>
          <a:noFill/>
          <a:ln>
            <a:noFill/>
          </a:ln>
        </p:spPr>
        <p:txBody>
          <a:bodyPr wrap="none" rtlCol="0">
            <a:spAutoFit/>
          </a:bodyPr>
          <a:lstStyle/>
          <a:p>
            <a:r>
              <a:rPr lang="it-IT" dirty="0"/>
              <a:t>Omessa </a:t>
            </a:r>
          </a:p>
          <a:p>
            <a:pPr algn="ctr"/>
            <a:r>
              <a:rPr lang="it-IT" b="1" dirty="0"/>
              <a:t>VP</a:t>
            </a:r>
          </a:p>
        </p:txBody>
      </p:sp>
      <p:sp>
        <p:nvSpPr>
          <p:cNvPr id="16" name="CasellaDiTesto 15">
            <a:extLst>
              <a:ext uri="{FF2B5EF4-FFF2-40B4-BE49-F238E27FC236}">
                <a16:creationId xmlns:a16="http://schemas.microsoft.com/office/drawing/2014/main" id="{5B34009E-DD30-4D8B-8C68-33653510C779}"/>
              </a:ext>
            </a:extLst>
          </p:cNvPr>
          <p:cNvSpPr txBox="1"/>
          <p:nvPr/>
        </p:nvSpPr>
        <p:spPr>
          <a:xfrm>
            <a:off x="9479046" y="3042020"/>
            <a:ext cx="1197764" cy="646331"/>
          </a:xfrm>
          <a:prstGeom prst="rect">
            <a:avLst/>
          </a:prstGeom>
          <a:noFill/>
          <a:ln>
            <a:noFill/>
          </a:ln>
        </p:spPr>
        <p:txBody>
          <a:bodyPr wrap="none" rtlCol="0">
            <a:spAutoFit/>
          </a:bodyPr>
          <a:lstStyle/>
          <a:p>
            <a:r>
              <a:rPr lang="it-IT" dirty="0"/>
              <a:t>art. 20 c. 1</a:t>
            </a:r>
          </a:p>
          <a:p>
            <a:r>
              <a:rPr lang="it-IT" dirty="0"/>
              <a:t>DL 139/06</a:t>
            </a:r>
          </a:p>
        </p:txBody>
      </p:sp>
      <p:sp>
        <p:nvSpPr>
          <p:cNvPr id="18" name="CasellaDiTesto 17">
            <a:extLst>
              <a:ext uri="{FF2B5EF4-FFF2-40B4-BE49-F238E27FC236}">
                <a16:creationId xmlns:a16="http://schemas.microsoft.com/office/drawing/2014/main" id="{2443FF6D-2EFA-4242-B340-1F0831FE181C}"/>
              </a:ext>
            </a:extLst>
          </p:cNvPr>
          <p:cNvSpPr txBox="1"/>
          <p:nvPr/>
        </p:nvSpPr>
        <p:spPr>
          <a:xfrm>
            <a:off x="9121661" y="4697866"/>
            <a:ext cx="1850378" cy="1200329"/>
          </a:xfrm>
          <a:prstGeom prst="rect">
            <a:avLst/>
          </a:prstGeom>
          <a:noFill/>
          <a:ln>
            <a:noFill/>
          </a:ln>
        </p:spPr>
        <p:txBody>
          <a:bodyPr wrap="none" rtlCol="0">
            <a:spAutoFit/>
          </a:bodyPr>
          <a:lstStyle/>
          <a:p>
            <a:pPr algn="ctr"/>
            <a:r>
              <a:rPr lang="it-IT" dirty="0"/>
              <a:t>applicando </a:t>
            </a:r>
          </a:p>
          <a:p>
            <a:pPr algn="ctr"/>
            <a:r>
              <a:rPr lang="it-IT" dirty="0"/>
              <a:t>DL 758/1994</a:t>
            </a:r>
          </a:p>
          <a:p>
            <a:pPr algn="ctr"/>
            <a:r>
              <a:rPr lang="it-IT" b="1" dirty="0"/>
              <a:t>sanzione 720.91€</a:t>
            </a:r>
            <a:endParaRPr lang="it-IT" dirty="0"/>
          </a:p>
          <a:p>
            <a:pPr algn="ctr"/>
            <a:r>
              <a:rPr lang="it-IT" dirty="0"/>
              <a:t>anche per recidivi</a:t>
            </a:r>
          </a:p>
        </p:txBody>
      </p:sp>
      <p:sp>
        <p:nvSpPr>
          <p:cNvPr id="19" name="CasellaDiTesto 18">
            <a:extLst>
              <a:ext uri="{FF2B5EF4-FFF2-40B4-BE49-F238E27FC236}">
                <a16:creationId xmlns:a16="http://schemas.microsoft.com/office/drawing/2014/main" id="{DC645690-7ED5-488E-B2EE-770C887F5527}"/>
              </a:ext>
            </a:extLst>
          </p:cNvPr>
          <p:cNvSpPr txBox="1"/>
          <p:nvPr/>
        </p:nvSpPr>
        <p:spPr>
          <a:xfrm>
            <a:off x="9121661" y="3775601"/>
            <a:ext cx="2015296" cy="923330"/>
          </a:xfrm>
          <a:prstGeom prst="rect">
            <a:avLst/>
          </a:prstGeom>
          <a:noFill/>
          <a:ln>
            <a:noFill/>
          </a:ln>
        </p:spPr>
        <p:txBody>
          <a:bodyPr wrap="none" rtlCol="0">
            <a:spAutoFit/>
          </a:bodyPr>
          <a:lstStyle/>
          <a:p>
            <a:pPr algn="ctr"/>
            <a:r>
              <a:rPr lang="it-IT" dirty="0"/>
              <a:t>applicando </a:t>
            </a:r>
          </a:p>
          <a:p>
            <a:pPr algn="ctr"/>
            <a:r>
              <a:rPr lang="it-IT" dirty="0"/>
              <a:t>art. 162bis CP</a:t>
            </a:r>
          </a:p>
          <a:p>
            <a:pPr algn="ctr"/>
            <a:r>
              <a:rPr lang="it-IT" b="1" dirty="0"/>
              <a:t>sanzione 1.441,82€</a:t>
            </a:r>
            <a:endParaRPr lang="it-IT" dirty="0"/>
          </a:p>
        </p:txBody>
      </p:sp>
      <p:sp>
        <p:nvSpPr>
          <p:cNvPr id="7" name="Rettangolo 6">
            <a:extLst>
              <a:ext uri="{FF2B5EF4-FFF2-40B4-BE49-F238E27FC236}">
                <a16:creationId xmlns:a16="http://schemas.microsoft.com/office/drawing/2014/main" id="{5FB31266-0331-419B-B259-370AA3B3E45B}"/>
              </a:ext>
            </a:extLst>
          </p:cNvPr>
          <p:cNvSpPr/>
          <p:nvPr/>
        </p:nvSpPr>
        <p:spPr>
          <a:xfrm>
            <a:off x="1520727" y="1267118"/>
            <a:ext cx="2546177"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45728A28-C885-43EA-9F14-0D1D7B9FE094}"/>
              </a:ext>
            </a:extLst>
          </p:cNvPr>
          <p:cNvSpPr/>
          <p:nvPr/>
        </p:nvSpPr>
        <p:spPr>
          <a:xfrm>
            <a:off x="4066904" y="1267118"/>
            <a:ext cx="4676448"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26ECAEF9-E05F-4046-9FA7-017E2D51C851}"/>
              </a:ext>
            </a:extLst>
          </p:cNvPr>
          <p:cNvSpPr/>
          <p:nvPr/>
        </p:nvSpPr>
        <p:spPr>
          <a:xfrm>
            <a:off x="8740724" y="1267118"/>
            <a:ext cx="2472253"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a:extLst>
              <a:ext uri="{FF2B5EF4-FFF2-40B4-BE49-F238E27FC236}">
                <a16:creationId xmlns:a16="http://schemas.microsoft.com/office/drawing/2014/main" id="{AA1957FD-5B15-4BE1-9DCE-2721451F9995}"/>
              </a:ext>
            </a:extLst>
          </p:cNvPr>
          <p:cNvSpPr/>
          <p:nvPr/>
        </p:nvSpPr>
        <p:spPr>
          <a:xfrm>
            <a:off x="8790366" y="2866451"/>
            <a:ext cx="2422612"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F1FAFF5A-D4BB-4165-B450-8628EB26E3BB}"/>
              </a:ext>
            </a:extLst>
          </p:cNvPr>
          <p:cNvSpPr/>
          <p:nvPr/>
        </p:nvSpPr>
        <p:spPr>
          <a:xfrm>
            <a:off x="8790366" y="3767767"/>
            <a:ext cx="2422611" cy="9444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Rettangolo 23">
            <a:extLst>
              <a:ext uri="{FF2B5EF4-FFF2-40B4-BE49-F238E27FC236}">
                <a16:creationId xmlns:a16="http://schemas.microsoft.com/office/drawing/2014/main" id="{93C83490-2BBE-4D68-9559-D00BD95D3296}"/>
              </a:ext>
            </a:extLst>
          </p:cNvPr>
          <p:cNvSpPr/>
          <p:nvPr/>
        </p:nvSpPr>
        <p:spPr>
          <a:xfrm>
            <a:off x="8790366" y="4712021"/>
            <a:ext cx="2422611" cy="11861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CasellaDiTesto 16">
            <a:extLst>
              <a:ext uri="{FF2B5EF4-FFF2-40B4-BE49-F238E27FC236}">
                <a16:creationId xmlns:a16="http://schemas.microsoft.com/office/drawing/2014/main" id="{FC808215-B2A3-4C40-AC29-F948C2E3BD38}"/>
              </a:ext>
            </a:extLst>
          </p:cNvPr>
          <p:cNvSpPr txBox="1"/>
          <p:nvPr/>
        </p:nvSpPr>
        <p:spPr>
          <a:xfrm>
            <a:off x="7058172" y="2999751"/>
            <a:ext cx="1197764" cy="646331"/>
          </a:xfrm>
          <a:prstGeom prst="rect">
            <a:avLst/>
          </a:prstGeom>
          <a:noFill/>
          <a:ln>
            <a:noFill/>
          </a:ln>
        </p:spPr>
        <p:txBody>
          <a:bodyPr wrap="none" rtlCol="0">
            <a:spAutoFit/>
          </a:bodyPr>
          <a:lstStyle/>
          <a:p>
            <a:r>
              <a:rPr lang="it-IT" dirty="0"/>
              <a:t>art. 20 c. 1</a:t>
            </a:r>
          </a:p>
          <a:p>
            <a:r>
              <a:rPr lang="it-IT" dirty="0"/>
              <a:t>DL 139/06</a:t>
            </a:r>
          </a:p>
        </p:txBody>
      </p:sp>
      <p:sp>
        <p:nvSpPr>
          <p:cNvPr id="25" name="CasellaDiTesto 24">
            <a:extLst>
              <a:ext uri="{FF2B5EF4-FFF2-40B4-BE49-F238E27FC236}">
                <a16:creationId xmlns:a16="http://schemas.microsoft.com/office/drawing/2014/main" id="{55840EE7-5880-4733-8A5C-97D45A0D0E3F}"/>
              </a:ext>
            </a:extLst>
          </p:cNvPr>
          <p:cNvSpPr txBox="1"/>
          <p:nvPr/>
        </p:nvSpPr>
        <p:spPr>
          <a:xfrm>
            <a:off x="6649407" y="4697866"/>
            <a:ext cx="1850378" cy="1200329"/>
          </a:xfrm>
          <a:prstGeom prst="rect">
            <a:avLst/>
          </a:prstGeom>
          <a:noFill/>
          <a:ln>
            <a:noFill/>
          </a:ln>
        </p:spPr>
        <p:txBody>
          <a:bodyPr wrap="none" rtlCol="0">
            <a:spAutoFit/>
          </a:bodyPr>
          <a:lstStyle/>
          <a:p>
            <a:pPr algn="ctr"/>
            <a:r>
              <a:rPr lang="it-IT" dirty="0"/>
              <a:t>applicando </a:t>
            </a:r>
          </a:p>
          <a:p>
            <a:pPr algn="ctr"/>
            <a:r>
              <a:rPr lang="it-IT" dirty="0"/>
              <a:t>DL 758/1994</a:t>
            </a:r>
          </a:p>
          <a:p>
            <a:pPr algn="ctr"/>
            <a:r>
              <a:rPr lang="it-IT" b="1" dirty="0"/>
              <a:t>sanzione 720.91€</a:t>
            </a:r>
            <a:endParaRPr lang="it-IT" dirty="0"/>
          </a:p>
          <a:p>
            <a:pPr algn="ctr"/>
            <a:r>
              <a:rPr lang="it-IT" dirty="0"/>
              <a:t>anche per recidivi</a:t>
            </a:r>
          </a:p>
        </p:txBody>
      </p:sp>
      <p:sp>
        <p:nvSpPr>
          <p:cNvPr id="26" name="CasellaDiTesto 25">
            <a:extLst>
              <a:ext uri="{FF2B5EF4-FFF2-40B4-BE49-F238E27FC236}">
                <a16:creationId xmlns:a16="http://schemas.microsoft.com/office/drawing/2014/main" id="{743F5B38-420D-49F5-9FC0-BAEB792ACFE3}"/>
              </a:ext>
            </a:extLst>
          </p:cNvPr>
          <p:cNvSpPr txBox="1"/>
          <p:nvPr/>
        </p:nvSpPr>
        <p:spPr>
          <a:xfrm>
            <a:off x="6649407" y="3775601"/>
            <a:ext cx="2015296" cy="923330"/>
          </a:xfrm>
          <a:prstGeom prst="rect">
            <a:avLst/>
          </a:prstGeom>
          <a:noFill/>
          <a:ln>
            <a:noFill/>
          </a:ln>
        </p:spPr>
        <p:txBody>
          <a:bodyPr wrap="none" rtlCol="0">
            <a:spAutoFit/>
          </a:bodyPr>
          <a:lstStyle/>
          <a:p>
            <a:pPr algn="ctr"/>
            <a:r>
              <a:rPr lang="it-IT" dirty="0"/>
              <a:t>applicando </a:t>
            </a:r>
          </a:p>
          <a:p>
            <a:pPr algn="ctr"/>
            <a:r>
              <a:rPr lang="it-IT" dirty="0"/>
              <a:t>art. 162bis CP</a:t>
            </a:r>
          </a:p>
          <a:p>
            <a:pPr algn="ctr"/>
            <a:r>
              <a:rPr lang="it-IT" b="1" dirty="0"/>
              <a:t>sanzione 1.441,82€</a:t>
            </a:r>
            <a:endParaRPr lang="it-IT" dirty="0"/>
          </a:p>
        </p:txBody>
      </p:sp>
      <p:sp>
        <p:nvSpPr>
          <p:cNvPr id="27" name="Rettangolo 26">
            <a:extLst>
              <a:ext uri="{FF2B5EF4-FFF2-40B4-BE49-F238E27FC236}">
                <a16:creationId xmlns:a16="http://schemas.microsoft.com/office/drawing/2014/main" id="{B9456A79-8C1B-42E0-8BBC-8966B3B3E415}"/>
              </a:ext>
            </a:extLst>
          </p:cNvPr>
          <p:cNvSpPr/>
          <p:nvPr/>
        </p:nvSpPr>
        <p:spPr>
          <a:xfrm>
            <a:off x="6318111" y="2866451"/>
            <a:ext cx="2472253"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8B08B784-2F4B-4BA8-979A-98D2B3D4404B}"/>
              </a:ext>
            </a:extLst>
          </p:cNvPr>
          <p:cNvSpPr/>
          <p:nvPr/>
        </p:nvSpPr>
        <p:spPr>
          <a:xfrm>
            <a:off x="6318112" y="3767767"/>
            <a:ext cx="2472253" cy="9444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326EFF66-AEEA-4429-9D89-6574FA27E360}"/>
              </a:ext>
            </a:extLst>
          </p:cNvPr>
          <p:cNvSpPr/>
          <p:nvPr/>
        </p:nvSpPr>
        <p:spPr>
          <a:xfrm>
            <a:off x="6318112" y="4712021"/>
            <a:ext cx="2472254" cy="11861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CasellaDiTesto 1">
            <a:extLst>
              <a:ext uri="{FF2B5EF4-FFF2-40B4-BE49-F238E27FC236}">
                <a16:creationId xmlns:a16="http://schemas.microsoft.com/office/drawing/2014/main" id="{E959676F-AEB7-4CED-B0E8-AD00E6E14EEB}"/>
              </a:ext>
            </a:extLst>
          </p:cNvPr>
          <p:cNvSpPr txBox="1"/>
          <p:nvPr/>
        </p:nvSpPr>
        <p:spPr>
          <a:xfrm>
            <a:off x="3193634" y="6082231"/>
            <a:ext cx="6783216" cy="369332"/>
          </a:xfrm>
          <a:prstGeom prst="rect">
            <a:avLst/>
          </a:prstGeom>
          <a:noFill/>
        </p:spPr>
        <p:txBody>
          <a:bodyPr wrap="square" rtlCol="0">
            <a:spAutoFit/>
          </a:bodyPr>
          <a:lstStyle/>
          <a:p>
            <a:pPr algn="ctr"/>
            <a:r>
              <a:rPr lang="it-IT" dirty="0"/>
              <a:t>eventuale sanzione amministrativa di sospensione attività (art. 20 c.3)</a:t>
            </a:r>
          </a:p>
        </p:txBody>
      </p:sp>
      <p:sp>
        <p:nvSpPr>
          <p:cNvPr id="3" name="Rettangolo 2">
            <a:extLst>
              <a:ext uri="{FF2B5EF4-FFF2-40B4-BE49-F238E27FC236}">
                <a16:creationId xmlns:a16="http://schemas.microsoft.com/office/drawing/2014/main" id="{F2B36B64-4896-4DB8-A93E-29E1399F75D3}"/>
              </a:ext>
            </a:extLst>
          </p:cNvPr>
          <p:cNvSpPr/>
          <p:nvPr/>
        </p:nvSpPr>
        <p:spPr>
          <a:xfrm>
            <a:off x="1520725" y="5898195"/>
            <a:ext cx="9692252" cy="7374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Callout: linea piegata 29">
            <a:extLst>
              <a:ext uri="{FF2B5EF4-FFF2-40B4-BE49-F238E27FC236}">
                <a16:creationId xmlns:a16="http://schemas.microsoft.com/office/drawing/2014/main" id="{56DC5454-8BD5-479B-9D1A-41B203DDCD95}"/>
              </a:ext>
            </a:extLst>
          </p:cNvPr>
          <p:cNvSpPr/>
          <p:nvPr/>
        </p:nvSpPr>
        <p:spPr>
          <a:xfrm>
            <a:off x="1520726" y="2231347"/>
            <a:ext cx="4797383" cy="570993"/>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31" name="Callout: linea piegata 30">
            <a:extLst>
              <a:ext uri="{FF2B5EF4-FFF2-40B4-BE49-F238E27FC236}">
                <a16:creationId xmlns:a16="http://schemas.microsoft.com/office/drawing/2014/main" id="{C9D635AD-E3B1-453C-A105-8CB4676AB4CA}"/>
              </a:ext>
            </a:extLst>
          </p:cNvPr>
          <p:cNvSpPr/>
          <p:nvPr/>
        </p:nvSpPr>
        <p:spPr>
          <a:xfrm>
            <a:off x="8790364" y="2230353"/>
            <a:ext cx="2422613" cy="579516"/>
          </a:xfrm>
          <a:prstGeom prst="borderCallout2">
            <a:avLst>
              <a:gd name="adj1" fmla="val 49204"/>
              <a:gd name="adj2" fmla="val 100245"/>
              <a:gd name="adj3" fmla="val 52234"/>
              <a:gd name="adj4" fmla="val 52377"/>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tutte le attività</a:t>
            </a:r>
          </a:p>
          <a:p>
            <a:pPr algn="ctr"/>
            <a:r>
              <a:rPr lang="it-IT" dirty="0"/>
              <a:t>DPR 151/11</a:t>
            </a:r>
          </a:p>
        </p:txBody>
      </p:sp>
      <p:sp>
        <p:nvSpPr>
          <p:cNvPr id="32" name="Rettangolo 31">
            <a:extLst>
              <a:ext uri="{FF2B5EF4-FFF2-40B4-BE49-F238E27FC236}">
                <a16:creationId xmlns:a16="http://schemas.microsoft.com/office/drawing/2014/main" id="{29954D71-355C-4830-9458-AB643A3ED4B5}"/>
              </a:ext>
            </a:extLst>
          </p:cNvPr>
          <p:cNvSpPr/>
          <p:nvPr/>
        </p:nvSpPr>
        <p:spPr>
          <a:xfrm>
            <a:off x="1520726" y="2865253"/>
            <a:ext cx="2546178" cy="9103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Rettangolo 32">
            <a:extLst>
              <a:ext uri="{FF2B5EF4-FFF2-40B4-BE49-F238E27FC236}">
                <a16:creationId xmlns:a16="http://schemas.microsoft.com/office/drawing/2014/main" id="{BF880F3B-1D12-4E61-93C9-454B065E9155}"/>
              </a:ext>
            </a:extLst>
          </p:cNvPr>
          <p:cNvSpPr/>
          <p:nvPr/>
        </p:nvSpPr>
        <p:spPr>
          <a:xfrm>
            <a:off x="4066904" y="2866451"/>
            <a:ext cx="2251206" cy="901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33">
            <a:extLst>
              <a:ext uri="{FF2B5EF4-FFF2-40B4-BE49-F238E27FC236}">
                <a16:creationId xmlns:a16="http://schemas.microsoft.com/office/drawing/2014/main" id="{C808E2F5-4ACA-43B1-AE6E-59F736613E2E}"/>
              </a:ext>
            </a:extLst>
          </p:cNvPr>
          <p:cNvSpPr/>
          <p:nvPr/>
        </p:nvSpPr>
        <p:spPr>
          <a:xfrm>
            <a:off x="1520725" y="4697866"/>
            <a:ext cx="2546178" cy="11861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Rettangolo 34">
            <a:extLst>
              <a:ext uri="{FF2B5EF4-FFF2-40B4-BE49-F238E27FC236}">
                <a16:creationId xmlns:a16="http://schemas.microsoft.com/office/drawing/2014/main" id="{A4608362-CCFA-429A-ABA6-494E141876F5}"/>
              </a:ext>
            </a:extLst>
          </p:cNvPr>
          <p:cNvSpPr/>
          <p:nvPr/>
        </p:nvSpPr>
        <p:spPr>
          <a:xfrm>
            <a:off x="4066903" y="4699063"/>
            <a:ext cx="2251206" cy="118497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5EE04584-B736-40BA-AA66-2A2E55AF32D7}"/>
              </a:ext>
            </a:extLst>
          </p:cNvPr>
          <p:cNvSpPr txBox="1"/>
          <p:nvPr/>
        </p:nvSpPr>
        <p:spPr>
          <a:xfrm>
            <a:off x="4560249" y="2999316"/>
            <a:ext cx="1350050" cy="646331"/>
          </a:xfrm>
          <a:prstGeom prst="rect">
            <a:avLst/>
          </a:prstGeom>
          <a:noFill/>
          <a:ln>
            <a:noFill/>
          </a:ln>
        </p:spPr>
        <p:txBody>
          <a:bodyPr wrap="none" rtlCol="0">
            <a:spAutoFit/>
          </a:bodyPr>
          <a:lstStyle/>
          <a:p>
            <a:r>
              <a:rPr lang="it-IT" dirty="0"/>
              <a:t>art. 68 c. 1 b</a:t>
            </a:r>
          </a:p>
          <a:p>
            <a:pPr algn="ctr"/>
            <a:r>
              <a:rPr lang="it-IT" dirty="0"/>
              <a:t>DL 81/08</a:t>
            </a:r>
          </a:p>
        </p:txBody>
      </p:sp>
      <p:sp>
        <p:nvSpPr>
          <p:cNvPr id="37" name="CasellaDiTesto 36">
            <a:extLst>
              <a:ext uri="{FF2B5EF4-FFF2-40B4-BE49-F238E27FC236}">
                <a16:creationId xmlns:a16="http://schemas.microsoft.com/office/drawing/2014/main" id="{EDFFAF88-724D-4109-8004-5E0F113326A8}"/>
              </a:ext>
            </a:extLst>
          </p:cNvPr>
          <p:cNvSpPr txBox="1"/>
          <p:nvPr/>
        </p:nvSpPr>
        <p:spPr>
          <a:xfrm>
            <a:off x="2190834" y="3019185"/>
            <a:ext cx="1350050" cy="646331"/>
          </a:xfrm>
          <a:prstGeom prst="rect">
            <a:avLst/>
          </a:prstGeom>
          <a:noFill/>
          <a:ln>
            <a:noFill/>
          </a:ln>
        </p:spPr>
        <p:txBody>
          <a:bodyPr wrap="none" rtlCol="0">
            <a:spAutoFit/>
          </a:bodyPr>
          <a:lstStyle/>
          <a:p>
            <a:r>
              <a:rPr lang="it-IT" dirty="0"/>
              <a:t>art. 68 c. 1 b</a:t>
            </a:r>
          </a:p>
          <a:p>
            <a:pPr algn="ctr"/>
            <a:r>
              <a:rPr lang="it-IT" dirty="0"/>
              <a:t>DL 81/08</a:t>
            </a:r>
          </a:p>
        </p:txBody>
      </p:sp>
      <p:sp>
        <p:nvSpPr>
          <p:cNvPr id="38" name="CasellaDiTesto 37">
            <a:extLst>
              <a:ext uri="{FF2B5EF4-FFF2-40B4-BE49-F238E27FC236}">
                <a16:creationId xmlns:a16="http://schemas.microsoft.com/office/drawing/2014/main" id="{BA5F47F6-7FB3-4B6D-A4AF-C321A1897E44}"/>
              </a:ext>
            </a:extLst>
          </p:cNvPr>
          <p:cNvSpPr txBox="1"/>
          <p:nvPr/>
        </p:nvSpPr>
        <p:spPr>
          <a:xfrm>
            <a:off x="1815643" y="4683711"/>
            <a:ext cx="2100447" cy="1200329"/>
          </a:xfrm>
          <a:prstGeom prst="rect">
            <a:avLst/>
          </a:prstGeom>
          <a:noFill/>
          <a:ln>
            <a:noFill/>
          </a:ln>
        </p:spPr>
        <p:txBody>
          <a:bodyPr wrap="none" rtlCol="0">
            <a:spAutoFit/>
          </a:bodyPr>
          <a:lstStyle/>
          <a:p>
            <a:pPr algn="ctr"/>
            <a:r>
              <a:rPr lang="it-IT" dirty="0"/>
              <a:t>applicando </a:t>
            </a:r>
          </a:p>
          <a:p>
            <a:pPr algn="ctr"/>
            <a:r>
              <a:rPr lang="it-IT" dirty="0"/>
              <a:t>DL 758/1994</a:t>
            </a:r>
          </a:p>
          <a:p>
            <a:pPr algn="ctr"/>
            <a:r>
              <a:rPr lang="it-IT" b="1" dirty="0"/>
              <a:t>sanzione 1.474,21€</a:t>
            </a:r>
            <a:endParaRPr lang="it-IT" dirty="0"/>
          </a:p>
          <a:p>
            <a:pPr algn="ctr"/>
            <a:r>
              <a:rPr lang="it-IT" dirty="0"/>
              <a:t>1.608,23 per recidivi</a:t>
            </a:r>
          </a:p>
        </p:txBody>
      </p:sp>
      <p:sp>
        <p:nvSpPr>
          <p:cNvPr id="39" name="CasellaDiTesto 38">
            <a:extLst>
              <a:ext uri="{FF2B5EF4-FFF2-40B4-BE49-F238E27FC236}">
                <a16:creationId xmlns:a16="http://schemas.microsoft.com/office/drawing/2014/main" id="{C9FC1A2A-E58B-4255-BF35-ECCE2818DC8C}"/>
              </a:ext>
            </a:extLst>
          </p:cNvPr>
          <p:cNvSpPr txBox="1"/>
          <p:nvPr/>
        </p:nvSpPr>
        <p:spPr>
          <a:xfrm>
            <a:off x="4177059" y="4683710"/>
            <a:ext cx="2100447" cy="1200329"/>
          </a:xfrm>
          <a:prstGeom prst="rect">
            <a:avLst/>
          </a:prstGeom>
          <a:noFill/>
          <a:ln>
            <a:noFill/>
          </a:ln>
        </p:spPr>
        <p:txBody>
          <a:bodyPr wrap="none" rtlCol="0">
            <a:spAutoFit/>
          </a:bodyPr>
          <a:lstStyle/>
          <a:p>
            <a:pPr algn="ctr"/>
            <a:r>
              <a:rPr lang="it-IT" dirty="0"/>
              <a:t>applicando </a:t>
            </a:r>
          </a:p>
          <a:p>
            <a:pPr algn="ctr"/>
            <a:r>
              <a:rPr lang="it-IT" dirty="0"/>
              <a:t>DL 758/1994</a:t>
            </a:r>
          </a:p>
          <a:p>
            <a:pPr algn="ctr"/>
            <a:r>
              <a:rPr lang="it-IT" b="1" dirty="0"/>
              <a:t>sanzione 1.474,21 €</a:t>
            </a:r>
            <a:endParaRPr lang="it-IT" dirty="0"/>
          </a:p>
          <a:p>
            <a:pPr algn="ctr"/>
            <a:r>
              <a:rPr lang="it-IT" dirty="0"/>
              <a:t>1.608,23 per recidivi</a:t>
            </a:r>
          </a:p>
        </p:txBody>
      </p:sp>
      <p:sp>
        <p:nvSpPr>
          <p:cNvPr id="40" name="Callout: linea piegata 39">
            <a:extLst>
              <a:ext uri="{FF2B5EF4-FFF2-40B4-BE49-F238E27FC236}">
                <a16:creationId xmlns:a16="http://schemas.microsoft.com/office/drawing/2014/main" id="{5B9D9002-3268-43ED-84A4-8966E981B564}"/>
              </a:ext>
            </a:extLst>
          </p:cNvPr>
          <p:cNvSpPr/>
          <p:nvPr/>
        </p:nvSpPr>
        <p:spPr>
          <a:xfrm>
            <a:off x="6405129" y="2230352"/>
            <a:ext cx="2335596" cy="585363"/>
          </a:xfrm>
          <a:prstGeom prst="borderCallout2">
            <a:avLst>
              <a:gd name="adj1" fmla="val 49204"/>
              <a:gd name="adj2" fmla="val 100245"/>
              <a:gd name="adj3" fmla="val 52234"/>
              <a:gd name="adj4" fmla="val 52377"/>
              <a:gd name="adj5" fmla="val 50414"/>
              <a:gd name="adj6" fmla="val 99376"/>
            </a:avLst>
          </a:prstGeom>
          <a:solidFill>
            <a:schemeClr val="accent1">
              <a:lumMod val="60000"/>
              <a:lumOff val="40000"/>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solidFill>
                  <a:schemeClr val="tx1"/>
                </a:solidFill>
              </a:rPr>
              <a:t>Attività DPR 151/11</a:t>
            </a:r>
          </a:p>
          <a:p>
            <a:pPr algn="ctr"/>
            <a:r>
              <a:rPr lang="it-IT" dirty="0">
                <a:solidFill>
                  <a:schemeClr val="tx1"/>
                </a:solidFill>
              </a:rPr>
              <a:t>non Luoghi lavoro</a:t>
            </a:r>
          </a:p>
        </p:txBody>
      </p:sp>
    </p:spTree>
    <p:extLst>
      <p:ext uri="{BB962C8B-B14F-4D97-AF65-F5344CB8AC3E}">
        <p14:creationId xmlns:p14="http://schemas.microsoft.com/office/powerpoint/2010/main" val="89315462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BE265862-7761-44D6-932B-95978C6C5D1C}"/>
              </a:ext>
            </a:extLst>
          </p:cNvPr>
          <p:cNvSpPr>
            <a:spLocks noGrp="1"/>
          </p:cNvSpPr>
          <p:nvPr>
            <p:ph type="sldNum" sz="quarter" idx="12"/>
          </p:nvPr>
        </p:nvSpPr>
        <p:spPr/>
        <p:txBody>
          <a:bodyPr/>
          <a:lstStyle/>
          <a:p>
            <a:fld id="{20BC09BD-C192-4C13-99F3-8440AAC3A9E2}" type="slidenum">
              <a:rPr lang="it-IT" smtClean="0"/>
              <a:t>94</a:t>
            </a:fld>
            <a:endParaRPr lang="it-IT"/>
          </a:p>
        </p:txBody>
      </p:sp>
      <p:sp>
        <p:nvSpPr>
          <p:cNvPr id="3" name="CasellaDiTesto 2">
            <a:extLst>
              <a:ext uri="{FF2B5EF4-FFF2-40B4-BE49-F238E27FC236}">
                <a16:creationId xmlns:a16="http://schemas.microsoft.com/office/drawing/2014/main" id="{F24983BE-986D-4850-9DB5-427AF6F7B8BE}"/>
              </a:ext>
            </a:extLst>
          </p:cNvPr>
          <p:cNvSpPr txBox="1"/>
          <p:nvPr/>
        </p:nvSpPr>
        <p:spPr>
          <a:xfrm>
            <a:off x="3335741" y="2767280"/>
            <a:ext cx="6646459" cy="1323439"/>
          </a:xfrm>
          <a:prstGeom prst="rect">
            <a:avLst/>
          </a:prstGeom>
          <a:noFill/>
        </p:spPr>
        <p:txBody>
          <a:bodyPr wrap="square" rtlCol="0">
            <a:spAutoFit/>
          </a:bodyPr>
          <a:lstStyle/>
          <a:p>
            <a:r>
              <a:rPr lang="it-IT" sz="8000" dirty="0"/>
              <a:t>DOMANDE    ?</a:t>
            </a:r>
          </a:p>
        </p:txBody>
      </p:sp>
      <p:pic>
        <p:nvPicPr>
          <p:cNvPr id="4" name="Immagine 3">
            <a:extLst>
              <a:ext uri="{FF2B5EF4-FFF2-40B4-BE49-F238E27FC236}">
                <a16:creationId xmlns:a16="http://schemas.microsoft.com/office/drawing/2014/main" id="{E2459886-04F1-4BE9-ACA3-4D4327E8BC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Tree>
    <p:extLst>
      <p:ext uri="{BB962C8B-B14F-4D97-AF65-F5344CB8AC3E}">
        <p14:creationId xmlns:p14="http://schemas.microsoft.com/office/powerpoint/2010/main" val="126685409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8" name="Segnaposto numero diapositiva 7">
            <a:extLst>
              <a:ext uri="{FF2B5EF4-FFF2-40B4-BE49-F238E27FC236}">
                <a16:creationId xmlns:a16="http://schemas.microsoft.com/office/drawing/2014/main" id="{4F078379-02BD-4DF9-B30A-C586661A69F8}"/>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95</a:t>
            </a:fld>
            <a:endParaRPr lang="it-IT" dirty="0"/>
          </a:p>
        </p:txBody>
      </p:sp>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llout: linea piegata 13">
            <a:extLst>
              <a:ext uri="{FF2B5EF4-FFF2-40B4-BE49-F238E27FC236}">
                <a16:creationId xmlns:a16="http://schemas.microsoft.com/office/drawing/2014/main" id="{363984D0-F9DA-4E2A-A048-A32A70FB5A80}"/>
              </a:ext>
            </a:extLst>
          </p:cNvPr>
          <p:cNvSpPr/>
          <p:nvPr/>
        </p:nvSpPr>
        <p:spPr>
          <a:xfrm>
            <a:off x="838201" y="3064470"/>
            <a:ext cx="1746067" cy="440635"/>
          </a:xfrm>
          <a:prstGeom prst="borderCallout2">
            <a:avLst>
              <a:gd name="adj1" fmla="val 49204"/>
              <a:gd name="adj2" fmla="val 100245"/>
              <a:gd name="adj3" fmla="val 47031"/>
              <a:gd name="adj4" fmla="val 92668"/>
              <a:gd name="adj5" fmla="val 48252"/>
              <a:gd name="adj6" fmla="val 99716"/>
            </a:avLst>
          </a:prstGeom>
          <a:solidFill>
            <a:srgbClr val="00B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tutte le attività</a:t>
            </a:r>
          </a:p>
        </p:txBody>
      </p:sp>
      <p:sp>
        <p:nvSpPr>
          <p:cNvPr id="15" name="Callout: linea piegata 14">
            <a:extLst>
              <a:ext uri="{FF2B5EF4-FFF2-40B4-BE49-F238E27FC236}">
                <a16:creationId xmlns:a16="http://schemas.microsoft.com/office/drawing/2014/main" id="{22CF1706-5991-4AFF-ABFF-DB07F3AFD6DF}"/>
              </a:ext>
            </a:extLst>
          </p:cNvPr>
          <p:cNvSpPr/>
          <p:nvPr/>
        </p:nvSpPr>
        <p:spPr>
          <a:xfrm>
            <a:off x="784743" y="4263323"/>
            <a:ext cx="1746068" cy="627726"/>
          </a:xfrm>
          <a:prstGeom prst="borderCallout2">
            <a:avLst>
              <a:gd name="adj1" fmla="val 49204"/>
              <a:gd name="adj2" fmla="val 100245"/>
              <a:gd name="adj3" fmla="val 76754"/>
              <a:gd name="adj4" fmla="val 90175"/>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6" name="Callout: linea piegata 15">
            <a:extLst>
              <a:ext uri="{FF2B5EF4-FFF2-40B4-BE49-F238E27FC236}">
                <a16:creationId xmlns:a16="http://schemas.microsoft.com/office/drawing/2014/main" id="{0B915DEC-5B7B-4C17-85EF-4672C8971089}"/>
              </a:ext>
            </a:extLst>
          </p:cNvPr>
          <p:cNvSpPr/>
          <p:nvPr/>
        </p:nvSpPr>
        <p:spPr>
          <a:xfrm>
            <a:off x="838200" y="5685789"/>
            <a:ext cx="1746068" cy="627726"/>
          </a:xfrm>
          <a:prstGeom prst="borderCallout2">
            <a:avLst>
              <a:gd name="adj1" fmla="val 49204"/>
              <a:gd name="adj2" fmla="val 100245"/>
              <a:gd name="adj3" fmla="val 67042"/>
              <a:gd name="adj4" fmla="val 94663"/>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19" name="Callout: linea piegata 18">
            <a:extLst>
              <a:ext uri="{FF2B5EF4-FFF2-40B4-BE49-F238E27FC236}">
                <a16:creationId xmlns:a16="http://schemas.microsoft.com/office/drawing/2014/main" id="{9A48DED1-C48C-466A-9A56-66CF49D0AE91}"/>
              </a:ext>
            </a:extLst>
          </p:cNvPr>
          <p:cNvSpPr/>
          <p:nvPr/>
        </p:nvSpPr>
        <p:spPr>
          <a:xfrm>
            <a:off x="4627636" y="2970924"/>
            <a:ext cx="1746068" cy="627726"/>
          </a:xfrm>
          <a:prstGeom prst="borderCallout2">
            <a:avLst>
              <a:gd name="adj1" fmla="val 49204"/>
              <a:gd name="adj2" fmla="val 100245"/>
              <a:gd name="adj3" fmla="val 49007"/>
              <a:gd name="adj4" fmla="val 136060"/>
              <a:gd name="adj5" fmla="val 50414"/>
              <a:gd name="adj6" fmla="val 99376"/>
            </a:avLst>
          </a:prstGeom>
          <a:solidFill>
            <a:srgbClr val="0070C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t>attività soggette</a:t>
            </a:r>
          </a:p>
          <a:p>
            <a:pPr algn="ctr"/>
            <a:r>
              <a:rPr lang="it-IT" dirty="0"/>
              <a:t>DPR 151/11</a:t>
            </a:r>
          </a:p>
        </p:txBody>
      </p:sp>
      <p:sp>
        <p:nvSpPr>
          <p:cNvPr id="20" name="Callout: linea piegata 19">
            <a:extLst>
              <a:ext uri="{FF2B5EF4-FFF2-40B4-BE49-F238E27FC236}">
                <a16:creationId xmlns:a16="http://schemas.microsoft.com/office/drawing/2014/main" id="{418C104D-EA88-47FD-A1AB-E07EA5545EE5}"/>
              </a:ext>
            </a:extLst>
          </p:cNvPr>
          <p:cNvSpPr/>
          <p:nvPr/>
        </p:nvSpPr>
        <p:spPr>
          <a:xfrm>
            <a:off x="7144412" y="2970924"/>
            <a:ext cx="1746068" cy="627726"/>
          </a:xfrm>
          <a:prstGeom prst="borderCallout2">
            <a:avLst>
              <a:gd name="adj1" fmla="val 49204"/>
              <a:gd name="adj2" fmla="val 100245"/>
              <a:gd name="adj3" fmla="val 73979"/>
              <a:gd name="adj4" fmla="val 83691"/>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5" name="Callout: linea piegata 24">
            <a:extLst>
              <a:ext uri="{FF2B5EF4-FFF2-40B4-BE49-F238E27FC236}">
                <a16:creationId xmlns:a16="http://schemas.microsoft.com/office/drawing/2014/main" id="{0C936DF1-F742-465B-BDA2-1B7A239CC9C7}"/>
              </a:ext>
            </a:extLst>
          </p:cNvPr>
          <p:cNvSpPr/>
          <p:nvPr/>
        </p:nvSpPr>
        <p:spPr>
          <a:xfrm>
            <a:off x="4627636" y="4148075"/>
            <a:ext cx="1746068" cy="627726"/>
          </a:xfrm>
          <a:prstGeom prst="borderCallout2">
            <a:avLst>
              <a:gd name="adj1" fmla="val 49204"/>
              <a:gd name="adj2" fmla="val 100245"/>
              <a:gd name="adj3" fmla="val 49007"/>
              <a:gd name="adj4" fmla="val 136060"/>
              <a:gd name="adj5" fmla="val 50414"/>
              <a:gd name="adj6" fmla="val 99376"/>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26" name="Callout: linea piegata 25">
            <a:extLst>
              <a:ext uri="{FF2B5EF4-FFF2-40B4-BE49-F238E27FC236}">
                <a16:creationId xmlns:a16="http://schemas.microsoft.com/office/drawing/2014/main" id="{E784463B-8CF1-485B-BC6B-6072B384519B}"/>
              </a:ext>
            </a:extLst>
          </p:cNvPr>
          <p:cNvSpPr/>
          <p:nvPr/>
        </p:nvSpPr>
        <p:spPr>
          <a:xfrm>
            <a:off x="7144412" y="4148075"/>
            <a:ext cx="1746068" cy="627726"/>
          </a:xfrm>
          <a:prstGeom prst="borderCallout2">
            <a:avLst>
              <a:gd name="adj1" fmla="val 49204"/>
              <a:gd name="adj2" fmla="val 100245"/>
              <a:gd name="adj3" fmla="val 49007"/>
              <a:gd name="adj4" fmla="val 136060"/>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27" name="Callout: linea piegata 26">
            <a:extLst>
              <a:ext uri="{FF2B5EF4-FFF2-40B4-BE49-F238E27FC236}">
                <a16:creationId xmlns:a16="http://schemas.microsoft.com/office/drawing/2014/main" id="{5D8A0E4D-D928-4136-B902-B97169794D7C}"/>
              </a:ext>
            </a:extLst>
          </p:cNvPr>
          <p:cNvSpPr/>
          <p:nvPr/>
        </p:nvSpPr>
        <p:spPr>
          <a:xfrm>
            <a:off x="9661188" y="4135153"/>
            <a:ext cx="1746068" cy="627726"/>
          </a:xfrm>
          <a:prstGeom prst="borderCallout2">
            <a:avLst>
              <a:gd name="adj1" fmla="val -2127"/>
              <a:gd name="adj2" fmla="val 45382"/>
              <a:gd name="adj3" fmla="val 50395"/>
              <a:gd name="adj4" fmla="val 1896"/>
              <a:gd name="adj5" fmla="val 53188"/>
              <a:gd name="adj6" fmla="val -43268"/>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3" name="CasellaDiTesto 2">
            <a:extLst>
              <a:ext uri="{FF2B5EF4-FFF2-40B4-BE49-F238E27FC236}">
                <a16:creationId xmlns:a16="http://schemas.microsoft.com/office/drawing/2014/main" id="{8D38647F-552E-433D-B166-57E3B928DC32}"/>
              </a:ext>
            </a:extLst>
          </p:cNvPr>
          <p:cNvSpPr txBox="1"/>
          <p:nvPr/>
        </p:nvSpPr>
        <p:spPr>
          <a:xfrm>
            <a:off x="383177" y="3064470"/>
            <a:ext cx="296092" cy="369332"/>
          </a:xfrm>
          <a:prstGeom prst="rect">
            <a:avLst/>
          </a:prstGeom>
          <a:noFill/>
          <a:ln>
            <a:solidFill>
              <a:schemeClr val="tx1"/>
            </a:solidFill>
          </a:ln>
        </p:spPr>
        <p:txBody>
          <a:bodyPr wrap="square" rtlCol="0">
            <a:spAutoFit/>
          </a:bodyPr>
          <a:lstStyle/>
          <a:p>
            <a:r>
              <a:rPr lang="it-IT" dirty="0"/>
              <a:t>1</a:t>
            </a:r>
          </a:p>
        </p:txBody>
      </p:sp>
      <p:sp>
        <p:nvSpPr>
          <p:cNvPr id="28" name="CasellaDiTesto 27">
            <a:extLst>
              <a:ext uri="{FF2B5EF4-FFF2-40B4-BE49-F238E27FC236}">
                <a16:creationId xmlns:a16="http://schemas.microsoft.com/office/drawing/2014/main" id="{12E95896-C6EB-4719-8041-D43C95DDFBC3}"/>
              </a:ext>
            </a:extLst>
          </p:cNvPr>
          <p:cNvSpPr txBox="1"/>
          <p:nvPr/>
        </p:nvSpPr>
        <p:spPr>
          <a:xfrm>
            <a:off x="383177" y="4359131"/>
            <a:ext cx="296092" cy="369332"/>
          </a:xfrm>
          <a:prstGeom prst="rect">
            <a:avLst/>
          </a:prstGeom>
          <a:noFill/>
          <a:ln>
            <a:solidFill>
              <a:schemeClr val="tx1"/>
            </a:solidFill>
          </a:ln>
        </p:spPr>
        <p:txBody>
          <a:bodyPr wrap="square" rtlCol="0">
            <a:spAutoFit/>
          </a:bodyPr>
          <a:lstStyle/>
          <a:p>
            <a:r>
              <a:rPr lang="it-IT" dirty="0"/>
              <a:t>2</a:t>
            </a:r>
          </a:p>
        </p:txBody>
      </p:sp>
      <p:sp>
        <p:nvSpPr>
          <p:cNvPr id="29" name="CasellaDiTesto 28">
            <a:extLst>
              <a:ext uri="{FF2B5EF4-FFF2-40B4-BE49-F238E27FC236}">
                <a16:creationId xmlns:a16="http://schemas.microsoft.com/office/drawing/2014/main" id="{87605BEF-0381-4A2A-AA97-219F6930E9FC}"/>
              </a:ext>
            </a:extLst>
          </p:cNvPr>
          <p:cNvSpPr txBox="1"/>
          <p:nvPr/>
        </p:nvSpPr>
        <p:spPr>
          <a:xfrm>
            <a:off x="357537" y="5719789"/>
            <a:ext cx="296092" cy="369332"/>
          </a:xfrm>
          <a:prstGeom prst="rect">
            <a:avLst/>
          </a:prstGeom>
          <a:noFill/>
          <a:ln>
            <a:solidFill>
              <a:schemeClr val="tx1"/>
            </a:solidFill>
          </a:ln>
        </p:spPr>
        <p:txBody>
          <a:bodyPr wrap="square" rtlCol="0">
            <a:spAutoFit/>
          </a:bodyPr>
          <a:lstStyle/>
          <a:p>
            <a:r>
              <a:rPr lang="it-IT" dirty="0"/>
              <a:t>3</a:t>
            </a:r>
          </a:p>
        </p:txBody>
      </p:sp>
      <p:sp>
        <p:nvSpPr>
          <p:cNvPr id="30" name="CasellaDiTesto 29">
            <a:extLst>
              <a:ext uri="{FF2B5EF4-FFF2-40B4-BE49-F238E27FC236}">
                <a16:creationId xmlns:a16="http://schemas.microsoft.com/office/drawing/2014/main" id="{05DB20E8-6263-4E8B-A0CA-1FD39B3E329C}"/>
              </a:ext>
            </a:extLst>
          </p:cNvPr>
          <p:cNvSpPr txBox="1"/>
          <p:nvPr/>
        </p:nvSpPr>
        <p:spPr>
          <a:xfrm>
            <a:off x="4108631" y="3135773"/>
            <a:ext cx="296092" cy="369332"/>
          </a:xfrm>
          <a:prstGeom prst="rect">
            <a:avLst/>
          </a:prstGeom>
          <a:noFill/>
          <a:ln>
            <a:solidFill>
              <a:schemeClr val="tx1"/>
            </a:solidFill>
          </a:ln>
        </p:spPr>
        <p:txBody>
          <a:bodyPr wrap="square" rtlCol="0">
            <a:spAutoFit/>
          </a:bodyPr>
          <a:lstStyle/>
          <a:p>
            <a:r>
              <a:rPr lang="it-IT" dirty="0"/>
              <a:t>4</a:t>
            </a:r>
          </a:p>
        </p:txBody>
      </p:sp>
      <p:sp>
        <p:nvSpPr>
          <p:cNvPr id="31" name="CasellaDiTesto 30">
            <a:extLst>
              <a:ext uri="{FF2B5EF4-FFF2-40B4-BE49-F238E27FC236}">
                <a16:creationId xmlns:a16="http://schemas.microsoft.com/office/drawing/2014/main" id="{278D0282-DB45-4A84-99EC-C159A66CE7D7}"/>
              </a:ext>
            </a:extLst>
          </p:cNvPr>
          <p:cNvSpPr txBox="1"/>
          <p:nvPr/>
        </p:nvSpPr>
        <p:spPr>
          <a:xfrm>
            <a:off x="4108631" y="4300181"/>
            <a:ext cx="296092" cy="369332"/>
          </a:xfrm>
          <a:prstGeom prst="rect">
            <a:avLst/>
          </a:prstGeom>
          <a:noFill/>
          <a:ln>
            <a:solidFill>
              <a:schemeClr val="tx1"/>
            </a:solidFill>
          </a:ln>
        </p:spPr>
        <p:txBody>
          <a:bodyPr wrap="square" rtlCol="0">
            <a:spAutoFit/>
          </a:bodyPr>
          <a:lstStyle/>
          <a:p>
            <a:r>
              <a:rPr lang="it-IT" dirty="0"/>
              <a:t>5</a:t>
            </a:r>
          </a:p>
        </p:txBody>
      </p:sp>
      <p:sp>
        <p:nvSpPr>
          <p:cNvPr id="2" name="Ovale 1">
            <a:extLst>
              <a:ext uri="{FF2B5EF4-FFF2-40B4-BE49-F238E27FC236}">
                <a16:creationId xmlns:a16="http://schemas.microsoft.com/office/drawing/2014/main" id="{FD09D6F6-A324-4EE4-BB91-B79EE5879DA3}"/>
              </a:ext>
            </a:extLst>
          </p:cNvPr>
          <p:cNvSpPr/>
          <p:nvPr/>
        </p:nvSpPr>
        <p:spPr>
          <a:xfrm>
            <a:off x="170688" y="2682240"/>
            <a:ext cx="2804160"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Ovale 32">
            <a:extLst>
              <a:ext uri="{FF2B5EF4-FFF2-40B4-BE49-F238E27FC236}">
                <a16:creationId xmlns:a16="http://schemas.microsoft.com/office/drawing/2014/main" id="{293D546A-F26A-4C57-AAFF-18ED276F89FF}"/>
              </a:ext>
            </a:extLst>
          </p:cNvPr>
          <p:cNvSpPr/>
          <p:nvPr/>
        </p:nvSpPr>
        <p:spPr>
          <a:xfrm>
            <a:off x="170688" y="5276567"/>
            <a:ext cx="2804160"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Ovale 33">
            <a:extLst>
              <a:ext uri="{FF2B5EF4-FFF2-40B4-BE49-F238E27FC236}">
                <a16:creationId xmlns:a16="http://schemas.microsoft.com/office/drawing/2014/main" id="{4423F779-830C-4D00-A411-5B639D413117}"/>
              </a:ext>
            </a:extLst>
          </p:cNvPr>
          <p:cNvSpPr/>
          <p:nvPr/>
        </p:nvSpPr>
        <p:spPr>
          <a:xfrm>
            <a:off x="170688" y="3979403"/>
            <a:ext cx="2804160"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Ovale 34">
            <a:extLst>
              <a:ext uri="{FF2B5EF4-FFF2-40B4-BE49-F238E27FC236}">
                <a16:creationId xmlns:a16="http://schemas.microsoft.com/office/drawing/2014/main" id="{EE087E55-1030-4477-9917-2B4492C27141}"/>
              </a:ext>
            </a:extLst>
          </p:cNvPr>
          <p:cNvSpPr/>
          <p:nvPr/>
        </p:nvSpPr>
        <p:spPr>
          <a:xfrm>
            <a:off x="3841350" y="2656899"/>
            <a:ext cx="6243175"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Ovale 36">
            <a:extLst>
              <a:ext uri="{FF2B5EF4-FFF2-40B4-BE49-F238E27FC236}">
                <a16:creationId xmlns:a16="http://schemas.microsoft.com/office/drawing/2014/main" id="{E94AB3D0-C8E3-4671-9CBB-35C506562D82}"/>
              </a:ext>
            </a:extLst>
          </p:cNvPr>
          <p:cNvSpPr/>
          <p:nvPr/>
        </p:nvSpPr>
        <p:spPr>
          <a:xfrm>
            <a:off x="3739025" y="3834050"/>
            <a:ext cx="8452975" cy="12557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5300308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sellaDiTesto 13">
            <a:extLst>
              <a:ext uri="{FF2B5EF4-FFF2-40B4-BE49-F238E27FC236}">
                <a16:creationId xmlns:a16="http://schemas.microsoft.com/office/drawing/2014/main" id="{0EB64EBD-8A79-4302-825B-19137A2231E1}"/>
              </a:ext>
            </a:extLst>
          </p:cNvPr>
          <p:cNvSpPr txBox="1"/>
          <p:nvPr/>
        </p:nvSpPr>
        <p:spPr>
          <a:xfrm>
            <a:off x="518522" y="2494252"/>
            <a:ext cx="296092" cy="369332"/>
          </a:xfrm>
          <a:prstGeom prst="rect">
            <a:avLst/>
          </a:prstGeom>
          <a:noFill/>
          <a:ln>
            <a:solidFill>
              <a:schemeClr val="tx1"/>
            </a:solidFill>
          </a:ln>
        </p:spPr>
        <p:txBody>
          <a:bodyPr wrap="square" rtlCol="0">
            <a:spAutoFit/>
          </a:bodyPr>
          <a:lstStyle/>
          <a:p>
            <a:r>
              <a:rPr lang="it-IT" dirty="0"/>
              <a:t>5</a:t>
            </a:r>
          </a:p>
        </p:txBody>
      </p:sp>
      <p:sp>
        <p:nvSpPr>
          <p:cNvPr id="15" name="Callout: linea piegata 14">
            <a:extLst>
              <a:ext uri="{FF2B5EF4-FFF2-40B4-BE49-F238E27FC236}">
                <a16:creationId xmlns:a16="http://schemas.microsoft.com/office/drawing/2014/main" id="{86815B16-07C2-4055-917A-5816A8FD50BD}"/>
              </a:ext>
            </a:extLst>
          </p:cNvPr>
          <p:cNvSpPr/>
          <p:nvPr/>
        </p:nvSpPr>
        <p:spPr>
          <a:xfrm>
            <a:off x="1051922" y="2377977"/>
            <a:ext cx="1746068" cy="627726"/>
          </a:xfrm>
          <a:prstGeom prst="borderCallout2">
            <a:avLst>
              <a:gd name="adj1" fmla="val 49204"/>
              <a:gd name="adj2" fmla="val 100245"/>
              <a:gd name="adj3" fmla="val 49007"/>
              <a:gd name="adj4" fmla="val 136060"/>
              <a:gd name="adj5" fmla="val 50414"/>
              <a:gd name="adj6" fmla="val 99376"/>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6" name="Callout: linea piegata 15">
            <a:extLst>
              <a:ext uri="{FF2B5EF4-FFF2-40B4-BE49-F238E27FC236}">
                <a16:creationId xmlns:a16="http://schemas.microsoft.com/office/drawing/2014/main" id="{5107292D-72BC-49CA-A402-CB3225BBCE43}"/>
              </a:ext>
            </a:extLst>
          </p:cNvPr>
          <p:cNvSpPr/>
          <p:nvPr/>
        </p:nvSpPr>
        <p:spPr>
          <a:xfrm>
            <a:off x="3568698" y="2377977"/>
            <a:ext cx="1746068" cy="627726"/>
          </a:xfrm>
          <a:prstGeom prst="borderCallout2">
            <a:avLst>
              <a:gd name="adj1" fmla="val 49204"/>
              <a:gd name="adj2" fmla="val 100245"/>
              <a:gd name="adj3" fmla="val 49007"/>
              <a:gd name="adj4" fmla="val 136060"/>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17" name="Callout: linea piegata 16">
            <a:extLst>
              <a:ext uri="{FF2B5EF4-FFF2-40B4-BE49-F238E27FC236}">
                <a16:creationId xmlns:a16="http://schemas.microsoft.com/office/drawing/2014/main" id="{33518645-4097-4BAC-BBE5-F498D6B89FD1}"/>
              </a:ext>
            </a:extLst>
          </p:cNvPr>
          <p:cNvSpPr/>
          <p:nvPr/>
        </p:nvSpPr>
        <p:spPr>
          <a:xfrm>
            <a:off x="6085474" y="2365055"/>
            <a:ext cx="1746068" cy="627726"/>
          </a:xfrm>
          <a:prstGeom prst="borderCallout2">
            <a:avLst>
              <a:gd name="adj1" fmla="val -2127"/>
              <a:gd name="adj2" fmla="val 45382"/>
              <a:gd name="adj3" fmla="val 50395"/>
              <a:gd name="adj4" fmla="val 1896"/>
              <a:gd name="adj5" fmla="val 53188"/>
              <a:gd name="adj6" fmla="val -43268"/>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19" name="Segnaposto numero diapositiva 7">
            <a:extLst>
              <a:ext uri="{FF2B5EF4-FFF2-40B4-BE49-F238E27FC236}">
                <a16:creationId xmlns:a16="http://schemas.microsoft.com/office/drawing/2014/main" id="{5635F5B4-14CD-4058-915D-1888EF941CED}"/>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96</a:t>
            </a:fld>
            <a:endParaRPr lang="it-IT" dirty="0"/>
          </a:p>
        </p:txBody>
      </p:sp>
    </p:spTree>
    <p:extLst>
      <p:ext uri="{BB962C8B-B14F-4D97-AF65-F5344CB8AC3E}">
        <p14:creationId xmlns:p14="http://schemas.microsoft.com/office/powerpoint/2010/main" val="244252488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sellaDiTesto 13">
            <a:extLst>
              <a:ext uri="{FF2B5EF4-FFF2-40B4-BE49-F238E27FC236}">
                <a16:creationId xmlns:a16="http://schemas.microsoft.com/office/drawing/2014/main" id="{0EB64EBD-8A79-4302-825B-19137A2231E1}"/>
              </a:ext>
            </a:extLst>
          </p:cNvPr>
          <p:cNvSpPr txBox="1"/>
          <p:nvPr/>
        </p:nvSpPr>
        <p:spPr>
          <a:xfrm>
            <a:off x="518522" y="2494252"/>
            <a:ext cx="296092" cy="369332"/>
          </a:xfrm>
          <a:prstGeom prst="rect">
            <a:avLst/>
          </a:prstGeom>
          <a:noFill/>
          <a:ln>
            <a:solidFill>
              <a:schemeClr val="tx1"/>
            </a:solidFill>
          </a:ln>
        </p:spPr>
        <p:txBody>
          <a:bodyPr wrap="square" rtlCol="0">
            <a:spAutoFit/>
          </a:bodyPr>
          <a:lstStyle/>
          <a:p>
            <a:r>
              <a:rPr lang="it-IT" dirty="0"/>
              <a:t>5</a:t>
            </a:r>
          </a:p>
        </p:txBody>
      </p:sp>
      <p:sp>
        <p:nvSpPr>
          <p:cNvPr id="15" name="Callout: linea piegata 14">
            <a:extLst>
              <a:ext uri="{FF2B5EF4-FFF2-40B4-BE49-F238E27FC236}">
                <a16:creationId xmlns:a16="http://schemas.microsoft.com/office/drawing/2014/main" id="{86815B16-07C2-4055-917A-5816A8FD50BD}"/>
              </a:ext>
            </a:extLst>
          </p:cNvPr>
          <p:cNvSpPr/>
          <p:nvPr/>
        </p:nvSpPr>
        <p:spPr>
          <a:xfrm>
            <a:off x="1051922" y="2377977"/>
            <a:ext cx="1746068" cy="627726"/>
          </a:xfrm>
          <a:prstGeom prst="borderCallout2">
            <a:avLst>
              <a:gd name="adj1" fmla="val 49204"/>
              <a:gd name="adj2" fmla="val 100245"/>
              <a:gd name="adj3" fmla="val 49007"/>
              <a:gd name="adj4" fmla="val 136060"/>
              <a:gd name="adj5" fmla="val 50414"/>
              <a:gd name="adj6" fmla="val 99376"/>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6" name="Callout: linea piegata 15">
            <a:extLst>
              <a:ext uri="{FF2B5EF4-FFF2-40B4-BE49-F238E27FC236}">
                <a16:creationId xmlns:a16="http://schemas.microsoft.com/office/drawing/2014/main" id="{5107292D-72BC-49CA-A402-CB3225BBCE43}"/>
              </a:ext>
            </a:extLst>
          </p:cNvPr>
          <p:cNvSpPr/>
          <p:nvPr/>
        </p:nvSpPr>
        <p:spPr>
          <a:xfrm>
            <a:off x="3568698" y="2377977"/>
            <a:ext cx="1746068" cy="627726"/>
          </a:xfrm>
          <a:prstGeom prst="borderCallout2">
            <a:avLst>
              <a:gd name="adj1" fmla="val 49204"/>
              <a:gd name="adj2" fmla="val 100245"/>
              <a:gd name="adj3" fmla="val 49007"/>
              <a:gd name="adj4" fmla="val 136060"/>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17" name="Callout: linea piegata 16">
            <a:extLst>
              <a:ext uri="{FF2B5EF4-FFF2-40B4-BE49-F238E27FC236}">
                <a16:creationId xmlns:a16="http://schemas.microsoft.com/office/drawing/2014/main" id="{33518645-4097-4BAC-BBE5-F498D6B89FD1}"/>
              </a:ext>
            </a:extLst>
          </p:cNvPr>
          <p:cNvSpPr/>
          <p:nvPr/>
        </p:nvSpPr>
        <p:spPr>
          <a:xfrm>
            <a:off x="6085474" y="2365055"/>
            <a:ext cx="1746068" cy="627726"/>
          </a:xfrm>
          <a:prstGeom prst="borderCallout2">
            <a:avLst>
              <a:gd name="adj1" fmla="val -2127"/>
              <a:gd name="adj2" fmla="val 45382"/>
              <a:gd name="adj3" fmla="val 50395"/>
              <a:gd name="adj4" fmla="val 1896"/>
              <a:gd name="adj5" fmla="val 53188"/>
              <a:gd name="adj6" fmla="val -43268"/>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19" name="Segnaposto numero diapositiva 7">
            <a:extLst>
              <a:ext uri="{FF2B5EF4-FFF2-40B4-BE49-F238E27FC236}">
                <a16:creationId xmlns:a16="http://schemas.microsoft.com/office/drawing/2014/main" id="{5635F5B4-14CD-4058-915D-1888EF941CED}"/>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97</a:t>
            </a:fld>
            <a:endParaRPr lang="it-IT" dirty="0"/>
          </a:p>
        </p:txBody>
      </p:sp>
      <p:sp>
        <p:nvSpPr>
          <p:cNvPr id="13" name="CasellaDiTesto 12">
            <a:extLst>
              <a:ext uri="{FF2B5EF4-FFF2-40B4-BE49-F238E27FC236}">
                <a16:creationId xmlns:a16="http://schemas.microsoft.com/office/drawing/2014/main" id="{F0A7CD73-472A-45D8-8988-01016A216497}"/>
              </a:ext>
            </a:extLst>
          </p:cNvPr>
          <p:cNvSpPr txBox="1"/>
          <p:nvPr/>
        </p:nvSpPr>
        <p:spPr>
          <a:xfrm>
            <a:off x="814614" y="3140581"/>
            <a:ext cx="7016928" cy="369332"/>
          </a:xfrm>
          <a:prstGeom prst="rect">
            <a:avLst/>
          </a:prstGeom>
          <a:noFill/>
        </p:spPr>
        <p:txBody>
          <a:bodyPr wrap="square" rtlCol="0">
            <a:spAutoFit/>
          </a:bodyPr>
          <a:lstStyle/>
          <a:p>
            <a:r>
              <a:rPr lang="it-IT" i="1" dirty="0"/>
              <a:t>esempio: </a:t>
            </a:r>
            <a:r>
              <a:rPr lang="it-IT" dirty="0"/>
              <a:t>Deposito di GPL da 4000m</a:t>
            </a:r>
            <a:r>
              <a:rPr lang="it-IT" baseline="30000" dirty="0"/>
              <a:t>3 </a:t>
            </a:r>
            <a:r>
              <a:rPr lang="it-IT" dirty="0"/>
              <a:t>con gruppo elettrogeno da 400KW</a:t>
            </a:r>
          </a:p>
        </p:txBody>
      </p:sp>
    </p:spTree>
    <p:extLst>
      <p:ext uri="{BB962C8B-B14F-4D97-AF65-F5344CB8AC3E}">
        <p14:creationId xmlns:p14="http://schemas.microsoft.com/office/powerpoint/2010/main" val="27480234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14" name="CasellaDiTesto 13">
            <a:extLst>
              <a:ext uri="{FF2B5EF4-FFF2-40B4-BE49-F238E27FC236}">
                <a16:creationId xmlns:a16="http://schemas.microsoft.com/office/drawing/2014/main" id="{0EB64EBD-8A79-4302-825B-19137A2231E1}"/>
              </a:ext>
            </a:extLst>
          </p:cNvPr>
          <p:cNvSpPr txBox="1"/>
          <p:nvPr/>
        </p:nvSpPr>
        <p:spPr>
          <a:xfrm>
            <a:off x="518522" y="2494252"/>
            <a:ext cx="296092" cy="369332"/>
          </a:xfrm>
          <a:prstGeom prst="rect">
            <a:avLst/>
          </a:prstGeom>
          <a:noFill/>
          <a:ln>
            <a:solidFill>
              <a:schemeClr val="tx1"/>
            </a:solidFill>
          </a:ln>
        </p:spPr>
        <p:txBody>
          <a:bodyPr wrap="square" rtlCol="0">
            <a:spAutoFit/>
          </a:bodyPr>
          <a:lstStyle/>
          <a:p>
            <a:r>
              <a:rPr lang="it-IT" dirty="0"/>
              <a:t>5</a:t>
            </a:r>
          </a:p>
        </p:txBody>
      </p:sp>
      <p:sp>
        <p:nvSpPr>
          <p:cNvPr id="15" name="Callout: linea piegata 14">
            <a:extLst>
              <a:ext uri="{FF2B5EF4-FFF2-40B4-BE49-F238E27FC236}">
                <a16:creationId xmlns:a16="http://schemas.microsoft.com/office/drawing/2014/main" id="{86815B16-07C2-4055-917A-5816A8FD50BD}"/>
              </a:ext>
            </a:extLst>
          </p:cNvPr>
          <p:cNvSpPr/>
          <p:nvPr/>
        </p:nvSpPr>
        <p:spPr>
          <a:xfrm>
            <a:off x="1051922" y="2377977"/>
            <a:ext cx="1746068" cy="627726"/>
          </a:xfrm>
          <a:prstGeom prst="borderCallout2">
            <a:avLst>
              <a:gd name="adj1" fmla="val 49204"/>
              <a:gd name="adj2" fmla="val 100245"/>
              <a:gd name="adj3" fmla="val 49007"/>
              <a:gd name="adj4" fmla="val 136060"/>
              <a:gd name="adj5" fmla="val 50414"/>
              <a:gd name="adj6" fmla="val 99376"/>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6" name="Callout: linea piegata 15">
            <a:extLst>
              <a:ext uri="{FF2B5EF4-FFF2-40B4-BE49-F238E27FC236}">
                <a16:creationId xmlns:a16="http://schemas.microsoft.com/office/drawing/2014/main" id="{5107292D-72BC-49CA-A402-CB3225BBCE43}"/>
              </a:ext>
            </a:extLst>
          </p:cNvPr>
          <p:cNvSpPr/>
          <p:nvPr/>
        </p:nvSpPr>
        <p:spPr>
          <a:xfrm>
            <a:off x="3568698" y="2377977"/>
            <a:ext cx="1746068" cy="627726"/>
          </a:xfrm>
          <a:prstGeom prst="borderCallout2">
            <a:avLst>
              <a:gd name="adj1" fmla="val 49204"/>
              <a:gd name="adj2" fmla="val 100245"/>
              <a:gd name="adj3" fmla="val 49007"/>
              <a:gd name="adj4" fmla="val 136060"/>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17" name="Callout: linea piegata 16">
            <a:extLst>
              <a:ext uri="{FF2B5EF4-FFF2-40B4-BE49-F238E27FC236}">
                <a16:creationId xmlns:a16="http://schemas.microsoft.com/office/drawing/2014/main" id="{33518645-4097-4BAC-BBE5-F498D6B89FD1}"/>
              </a:ext>
            </a:extLst>
          </p:cNvPr>
          <p:cNvSpPr/>
          <p:nvPr/>
        </p:nvSpPr>
        <p:spPr>
          <a:xfrm>
            <a:off x="6085474" y="2365055"/>
            <a:ext cx="1746068" cy="627726"/>
          </a:xfrm>
          <a:prstGeom prst="borderCallout2">
            <a:avLst>
              <a:gd name="adj1" fmla="val -2127"/>
              <a:gd name="adj2" fmla="val 45382"/>
              <a:gd name="adj3" fmla="val 50395"/>
              <a:gd name="adj4" fmla="val 1896"/>
              <a:gd name="adj5" fmla="val 53188"/>
              <a:gd name="adj6" fmla="val -43268"/>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19" name="Segnaposto numero diapositiva 7">
            <a:extLst>
              <a:ext uri="{FF2B5EF4-FFF2-40B4-BE49-F238E27FC236}">
                <a16:creationId xmlns:a16="http://schemas.microsoft.com/office/drawing/2014/main" id="{5635F5B4-14CD-4058-915D-1888EF941CED}"/>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98</a:t>
            </a:fld>
            <a:endParaRPr lang="it-IT" dirty="0"/>
          </a:p>
        </p:txBody>
      </p:sp>
      <p:sp>
        <p:nvSpPr>
          <p:cNvPr id="13" name="CasellaDiTesto 12">
            <a:extLst>
              <a:ext uri="{FF2B5EF4-FFF2-40B4-BE49-F238E27FC236}">
                <a16:creationId xmlns:a16="http://schemas.microsoft.com/office/drawing/2014/main" id="{F0A7CD73-472A-45D8-8988-01016A216497}"/>
              </a:ext>
            </a:extLst>
          </p:cNvPr>
          <p:cNvSpPr txBox="1"/>
          <p:nvPr/>
        </p:nvSpPr>
        <p:spPr>
          <a:xfrm>
            <a:off x="814614" y="3140581"/>
            <a:ext cx="7016928" cy="369332"/>
          </a:xfrm>
          <a:prstGeom prst="rect">
            <a:avLst/>
          </a:prstGeom>
          <a:noFill/>
        </p:spPr>
        <p:txBody>
          <a:bodyPr wrap="square" rtlCol="0">
            <a:spAutoFit/>
          </a:bodyPr>
          <a:lstStyle/>
          <a:p>
            <a:r>
              <a:rPr lang="it-IT" i="1" dirty="0"/>
              <a:t>esempio: </a:t>
            </a:r>
            <a:r>
              <a:rPr lang="it-IT" dirty="0"/>
              <a:t>Deposito di GPL da 4000m</a:t>
            </a:r>
            <a:r>
              <a:rPr lang="it-IT" baseline="30000" dirty="0"/>
              <a:t>3 </a:t>
            </a:r>
            <a:r>
              <a:rPr lang="it-IT" dirty="0"/>
              <a:t>con gruppo elettrogeno da 400KW</a:t>
            </a:r>
          </a:p>
        </p:txBody>
      </p:sp>
      <p:pic>
        <p:nvPicPr>
          <p:cNvPr id="3" name="Immagine 2">
            <a:extLst>
              <a:ext uri="{FF2B5EF4-FFF2-40B4-BE49-F238E27FC236}">
                <a16:creationId xmlns:a16="http://schemas.microsoft.com/office/drawing/2014/main" id="{B74BBAFC-5DEC-4F8C-8F35-4A1CAA056697}"/>
              </a:ext>
            </a:extLst>
          </p:cNvPr>
          <p:cNvPicPr>
            <a:picLocks noChangeAspect="1"/>
          </p:cNvPicPr>
          <p:nvPr/>
        </p:nvPicPr>
        <p:blipFill rotWithShape="1">
          <a:blip r:embed="rId3"/>
          <a:srcRect l="44642" t="43639" r="27286" b="42749"/>
          <a:stretch/>
        </p:blipFill>
        <p:spPr>
          <a:xfrm>
            <a:off x="895129" y="3639725"/>
            <a:ext cx="6723034" cy="1833807"/>
          </a:xfrm>
          <a:prstGeom prst="rect">
            <a:avLst/>
          </a:prstGeom>
        </p:spPr>
      </p:pic>
    </p:spTree>
    <p:extLst>
      <p:ext uri="{BB962C8B-B14F-4D97-AF65-F5344CB8AC3E}">
        <p14:creationId xmlns:p14="http://schemas.microsoft.com/office/powerpoint/2010/main" val="2976699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629F0-682A-408F-89A8-63DC39979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569493" cy="1560724"/>
          </a:xfrm>
          <a:prstGeom prst="rect">
            <a:avLst/>
          </a:prstGeom>
        </p:spPr>
      </p:pic>
      <p:sp>
        <p:nvSpPr>
          <p:cNvPr id="10" name="Titolo 1">
            <a:extLst>
              <a:ext uri="{FF2B5EF4-FFF2-40B4-BE49-F238E27FC236}">
                <a16:creationId xmlns:a16="http://schemas.microsoft.com/office/drawing/2014/main" id="{B74A9FCC-32D0-440D-906B-923CD7D772E7}"/>
              </a:ext>
            </a:extLst>
          </p:cNvPr>
          <p:cNvSpPr>
            <a:spLocks noGrp="1"/>
          </p:cNvSpPr>
          <p:nvPr>
            <p:ph type="ctrTitle"/>
          </p:nvPr>
        </p:nvSpPr>
        <p:spPr>
          <a:xfrm>
            <a:off x="1821867" y="222401"/>
            <a:ext cx="9089973" cy="557961"/>
          </a:xfrm>
        </p:spPr>
        <p:txBody>
          <a:bodyPr>
            <a:normAutofit fontScale="90000"/>
          </a:bodyPr>
          <a:lstStyle/>
          <a:p>
            <a:r>
              <a:rPr lang="it-IT" sz="4000" b="1" dirty="0">
                <a:solidFill>
                  <a:schemeClr val="bg1">
                    <a:lumMod val="50000"/>
                  </a:schemeClr>
                </a:solidFill>
              </a:rPr>
              <a:t>Apparato Sanzionatorio</a:t>
            </a:r>
            <a:endParaRPr lang="it-IT" sz="4000" b="1" i="1" dirty="0"/>
          </a:p>
        </p:txBody>
      </p:sp>
      <p:sp>
        <p:nvSpPr>
          <p:cNvPr id="12" name="CasellaDiTesto 11">
            <a:extLst>
              <a:ext uri="{FF2B5EF4-FFF2-40B4-BE49-F238E27FC236}">
                <a16:creationId xmlns:a16="http://schemas.microsoft.com/office/drawing/2014/main" id="{E0236264-030C-4544-BEFB-863A698E77C8}"/>
              </a:ext>
            </a:extLst>
          </p:cNvPr>
          <p:cNvSpPr txBox="1"/>
          <p:nvPr/>
        </p:nvSpPr>
        <p:spPr>
          <a:xfrm>
            <a:off x="4837175" y="868226"/>
            <a:ext cx="3093721" cy="1384995"/>
          </a:xfrm>
          <a:prstGeom prst="rect">
            <a:avLst/>
          </a:prstGeom>
          <a:noFill/>
          <a:ln>
            <a:solidFill>
              <a:schemeClr val="tx1"/>
            </a:solidFill>
          </a:ln>
        </p:spPr>
        <p:txBody>
          <a:bodyPr wrap="square" rtlCol="0">
            <a:spAutoFit/>
          </a:bodyPr>
          <a:lstStyle>
            <a:defPPr>
              <a:defRPr lang="it-IT"/>
            </a:defPPr>
            <a:lvl1pPr algn="ctr">
              <a:defRPr sz="2800" b="1"/>
            </a:lvl1pPr>
          </a:lstStyle>
          <a:p>
            <a:r>
              <a:rPr lang="it-IT" dirty="0"/>
              <a:t>INOTTEMPERANZA</a:t>
            </a:r>
          </a:p>
          <a:p>
            <a:r>
              <a:rPr lang="it-IT" b="0" dirty="0"/>
              <a:t>sulle procedure di prevenzione incendi</a:t>
            </a:r>
          </a:p>
        </p:txBody>
      </p:sp>
      <p:sp>
        <p:nvSpPr>
          <p:cNvPr id="2" name="Freccia a destra 1">
            <a:extLst>
              <a:ext uri="{FF2B5EF4-FFF2-40B4-BE49-F238E27FC236}">
                <a16:creationId xmlns:a16="http://schemas.microsoft.com/office/drawing/2014/main" id="{0197F333-061C-4793-B0F3-BEA092C3B8CA}"/>
              </a:ext>
            </a:extLst>
          </p:cNvPr>
          <p:cNvSpPr/>
          <p:nvPr/>
        </p:nvSpPr>
        <p:spPr>
          <a:xfrm rot="14182881">
            <a:off x="7635328" y="3242091"/>
            <a:ext cx="1418641" cy="931817"/>
          </a:xfrm>
          <a:prstGeom prst="rightArrow">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4" name="CasellaDiTesto 3">
            <a:extLst>
              <a:ext uri="{FF2B5EF4-FFF2-40B4-BE49-F238E27FC236}">
                <a16:creationId xmlns:a16="http://schemas.microsoft.com/office/drawing/2014/main" id="{510D1ACD-BAA1-44C4-993D-4F234DF90725}"/>
              </a:ext>
            </a:extLst>
          </p:cNvPr>
          <p:cNvSpPr txBox="1"/>
          <p:nvPr/>
        </p:nvSpPr>
        <p:spPr>
          <a:xfrm>
            <a:off x="8742751" y="4476409"/>
            <a:ext cx="1451253" cy="369332"/>
          </a:xfrm>
          <a:prstGeom prst="rect">
            <a:avLst/>
          </a:prstGeom>
          <a:noFill/>
          <a:ln>
            <a:solidFill>
              <a:srgbClr val="FF0000"/>
            </a:solidFill>
          </a:ln>
        </p:spPr>
        <p:txBody>
          <a:bodyPr wrap="square" rtlCol="0">
            <a:spAutoFit/>
          </a:bodyPr>
          <a:lstStyle/>
          <a:p>
            <a:pPr algn="ctr"/>
            <a:r>
              <a:rPr lang="it-IT" dirty="0"/>
              <a:t>DL 151/2015</a:t>
            </a:r>
          </a:p>
        </p:txBody>
      </p:sp>
      <p:sp>
        <p:nvSpPr>
          <p:cNvPr id="14" name="CasellaDiTesto 13">
            <a:extLst>
              <a:ext uri="{FF2B5EF4-FFF2-40B4-BE49-F238E27FC236}">
                <a16:creationId xmlns:a16="http://schemas.microsoft.com/office/drawing/2014/main" id="{0EB64EBD-8A79-4302-825B-19137A2231E1}"/>
              </a:ext>
            </a:extLst>
          </p:cNvPr>
          <p:cNvSpPr txBox="1"/>
          <p:nvPr/>
        </p:nvSpPr>
        <p:spPr>
          <a:xfrm>
            <a:off x="518522" y="2494252"/>
            <a:ext cx="296092" cy="369332"/>
          </a:xfrm>
          <a:prstGeom prst="rect">
            <a:avLst/>
          </a:prstGeom>
          <a:noFill/>
          <a:ln>
            <a:solidFill>
              <a:schemeClr val="tx1"/>
            </a:solidFill>
          </a:ln>
        </p:spPr>
        <p:txBody>
          <a:bodyPr wrap="square" rtlCol="0">
            <a:spAutoFit/>
          </a:bodyPr>
          <a:lstStyle/>
          <a:p>
            <a:r>
              <a:rPr lang="it-IT" dirty="0"/>
              <a:t>5</a:t>
            </a:r>
          </a:p>
        </p:txBody>
      </p:sp>
      <p:sp>
        <p:nvSpPr>
          <p:cNvPr id="15" name="Callout: linea piegata 14">
            <a:extLst>
              <a:ext uri="{FF2B5EF4-FFF2-40B4-BE49-F238E27FC236}">
                <a16:creationId xmlns:a16="http://schemas.microsoft.com/office/drawing/2014/main" id="{86815B16-07C2-4055-917A-5816A8FD50BD}"/>
              </a:ext>
            </a:extLst>
          </p:cNvPr>
          <p:cNvSpPr/>
          <p:nvPr/>
        </p:nvSpPr>
        <p:spPr>
          <a:xfrm>
            <a:off x="1051922" y="2377977"/>
            <a:ext cx="1746068" cy="627726"/>
          </a:xfrm>
          <a:prstGeom prst="borderCallout2">
            <a:avLst>
              <a:gd name="adj1" fmla="val 49204"/>
              <a:gd name="adj2" fmla="val 100245"/>
              <a:gd name="adj3" fmla="val 49007"/>
              <a:gd name="adj4" fmla="val 136060"/>
              <a:gd name="adj5" fmla="val 50414"/>
              <a:gd name="adj6" fmla="val 99376"/>
            </a:avLst>
          </a:prstGeom>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attività soggette</a:t>
            </a:r>
          </a:p>
          <a:p>
            <a:pPr algn="ctr"/>
            <a:r>
              <a:rPr lang="it-IT" dirty="0"/>
              <a:t>DPR 151/11</a:t>
            </a:r>
          </a:p>
        </p:txBody>
      </p:sp>
      <p:sp>
        <p:nvSpPr>
          <p:cNvPr id="16" name="Callout: linea piegata 15">
            <a:extLst>
              <a:ext uri="{FF2B5EF4-FFF2-40B4-BE49-F238E27FC236}">
                <a16:creationId xmlns:a16="http://schemas.microsoft.com/office/drawing/2014/main" id="{5107292D-72BC-49CA-A402-CB3225BBCE43}"/>
              </a:ext>
            </a:extLst>
          </p:cNvPr>
          <p:cNvSpPr/>
          <p:nvPr/>
        </p:nvSpPr>
        <p:spPr>
          <a:xfrm>
            <a:off x="3568698" y="2377977"/>
            <a:ext cx="1746068" cy="627726"/>
          </a:xfrm>
          <a:prstGeom prst="borderCallout2">
            <a:avLst>
              <a:gd name="adj1" fmla="val 49204"/>
              <a:gd name="adj2" fmla="val 100245"/>
              <a:gd name="adj3" fmla="val 49007"/>
              <a:gd name="adj4" fmla="val 136060"/>
              <a:gd name="adj5" fmla="val 54576"/>
              <a:gd name="adj6" fmla="val 54987"/>
            </a:avLst>
          </a:prstGeom>
          <a:solidFill>
            <a:srgbClr val="FF0000"/>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luoghi di lavoro</a:t>
            </a:r>
          </a:p>
          <a:p>
            <a:pPr algn="ctr"/>
            <a:r>
              <a:rPr lang="it-IT" dirty="0"/>
              <a:t>DL 81/08</a:t>
            </a:r>
          </a:p>
        </p:txBody>
      </p:sp>
      <p:sp>
        <p:nvSpPr>
          <p:cNvPr id="17" name="Callout: linea piegata 16">
            <a:extLst>
              <a:ext uri="{FF2B5EF4-FFF2-40B4-BE49-F238E27FC236}">
                <a16:creationId xmlns:a16="http://schemas.microsoft.com/office/drawing/2014/main" id="{33518645-4097-4BAC-BBE5-F498D6B89FD1}"/>
              </a:ext>
            </a:extLst>
          </p:cNvPr>
          <p:cNvSpPr/>
          <p:nvPr/>
        </p:nvSpPr>
        <p:spPr>
          <a:xfrm>
            <a:off x="6085474" y="2365055"/>
            <a:ext cx="1746068" cy="627726"/>
          </a:xfrm>
          <a:prstGeom prst="borderCallout2">
            <a:avLst>
              <a:gd name="adj1" fmla="val -2127"/>
              <a:gd name="adj2" fmla="val 45382"/>
              <a:gd name="adj3" fmla="val 50395"/>
              <a:gd name="adj4" fmla="val 1896"/>
              <a:gd name="adj5" fmla="val 53188"/>
              <a:gd name="adj6" fmla="val -43268"/>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aziende RIR</a:t>
            </a:r>
          </a:p>
          <a:p>
            <a:pPr algn="ctr"/>
            <a:r>
              <a:rPr lang="it-IT" dirty="0">
                <a:solidFill>
                  <a:schemeClr val="tx1"/>
                </a:solidFill>
              </a:rPr>
              <a:t>DL 105/05</a:t>
            </a:r>
          </a:p>
        </p:txBody>
      </p:sp>
      <p:sp>
        <p:nvSpPr>
          <p:cNvPr id="19" name="Segnaposto numero diapositiva 7">
            <a:extLst>
              <a:ext uri="{FF2B5EF4-FFF2-40B4-BE49-F238E27FC236}">
                <a16:creationId xmlns:a16="http://schemas.microsoft.com/office/drawing/2014/main" id="{5635F5B4-14CD-4058-915D-1888EF941CED}"/>
              </a:ext>
            </a:extLst>
          </p:cNvPr>
          <p:cNvSpPr>
            <a:spLocks noGrp="1"/>
          </p:cNvSpPr>
          <p:nvPr>
            <p:ph type="sldNum" sz="quarter" idx="12"/>
          </p:nvPr>
        </p:nvSpPr>
        <p:spPr>
          <a:xfrm>
            <a:off x="8610600" y="6244149"/>
            <a:ext cx="2743200" cy="365125"/>
          </a:xfrm>
        </p:spPr>
        <p:txBody>
          <a:bodyPr/>
          <a:lstStyle/>
          <a:p>
            <a:fld id="{20BC09BD-C192-4C13-99F3-8440AAC3A9E2}" type="slidenum">
              <a:rPr lang="it-IT" smtClean="0"/>
              <a:t>99</a:t>
            </a:fld>
            <a:endParaRPr lang="it-IT" dirty="0"/>
          </a:p>
        </p:txBody>
      </p:sp>
      <p:sp>
        <p:nvSpPr>
          <p:cNvPr id="13" name="CasellaDiTesto 12">
            <a:extLst>
              <a:ext uri="{FF2B5EF4-FFF2-40B4-BE49-F238E27FC236}">
                <a16:creationId xmlns:a16="http://schemas.microsoft.com/office/drawing/2014/main" id="{F0A7CD73-472A-45D8-8988-01016A216497}"/>
              </a:ext>
            </a:extLst>
          </p:cNvPr>
          <p:cNvSpPr txBox="1"/>
          <p:nvPr/>
        </p:nvSpPr>
        <p:spPr>
          <a:xfrm>
            <a:off x="814614" y="3140581"/>
            <a:ext cx="7016928" cy="369332"/>
          </a:xfrm>
          <a:prstGeom prst="rect">
            <a:avLst/>
          </a:prstGeom>
          <a:noFill/>
        </p:spPr>
        <p:txBody>
          <a:bodyPr wrap="square" rtlCol="0">
            <a:spAutoFit/>
          </a:bodyPr>
          <a:lstStyle/>
          <a:p>
            <a:r>
              <a:rPr lang="it-IT" i="1" dirty="0"/>
              <a:t>esempio: </a:t>
            </a:r>
            <a:r>
              <a:rPr lang="it-IT" dirty="0"/>
              <a:t>Deposito di GPL da 4000m</a:t>
            </a:r>
            <a:r>
              <a:rPr lang="it-IT" baseline="30000" dirty="0"/>
              <a:t>3 </a:t>
            </a:r>
            <a:r>
              <a:rPr lang="it-IT" dirty="0"/>
              <a:t>con gruppo elettrogeno da 400KW</a:t>
            </a:r>
          </a:p>
        </p:txBody>
      </p:sp>
      <p:pic>
        <p:nvPicPr>
          <p:cNvPr id="3" name="Immagine 2">
            <a:extLst>
              <a:ext uri="{FF2B5EF4-FFF2-40B4-BE49-F238E27FC236}">
                <a16:creationId xmlns:a16="http://schemas.microsoft.com/office/drawing/2014/main" id="{B74BBAFC-5DEC-4F8C-8F35-4A1CAA056697}"/>
              </a:ext>
            </a:extLst>
          </p:cNvPr>
          <p:cNvPicPr>
            <a:picLocks noChangeAspect="1"/>
          </p:cNvPicPr>
          <p:nvPr/>
        </p:nvPicPr>
        <p:blipFill rotWithShape="1">
          <a:blip r:embed="rId3"/>
          <a:srcRect l="44642" t="43639" r="27286" b="42749"/>
          <a:stretch/>
        </p:blipFill>
        <p:spPr>
          <a:xfrm>
            <a:off x="895129" y="3639725"/>
            <a:ext cx="6723034" cy="1833807"/>
          </a:xfrm>
          <a:prstGeom prst="rect">
            <a:avLst/>
          </a:prstGeom>
        </p:spPr>
      </p:pic>
      <p:pic>
        <p:nvPicPr>
          <p:cNvPr id="6" name="Immagine 5">
            <a:extLst>
              <a:ext uri="{FF2B5EF4-FFF2-40B4-BE49-F238E27FC236}">
                <a16:creationId xmlns:a16="http://schemas.microsoft.com/office/drawing/2014/main" id="{9175521D-CDEC-45FC-A57E-E73E19972E8D}"/>
              </a:ext>
            </a:extLst>
          </p:cNvPr>
          <p:cNvPicPr>
            <a:picLocks noChangeAspect="1"/>
          </p:cNvPicPr>
          <p:nvPr/>
        </p:nvPicPr>
        <p:blipFill rotWithShape="1">
          <a:blip r:embed="rId4"/>
          <a:srcRect l="31642" t="47678" r="36286" b="39982"/>
          <a:stretch/>
        </p:blipFill>
        <p:spPr>
          <a:xfrm>
            <a:off x="927026" y="5603344"/>
            <a:ext cx="6904516" cy="846277"/>
          </a:xfrm>
          <a:prstGeom prst="rect">
            <a:avLst/>
          </a:prstGeom>
        </p:spPr>
      </p:pic>
      <p:sp>
        <p:nvSpPr>
          <p:cNvPr id="18" name="Freccia a destra 17">
            <a:extLst>
              <a:ext uri="{FF2B5EF4-FFF2-40B4-BE49-F238E27FC236}">
                <a16:creationId xmlns:a16="http://schemas.microsoft.com/office/drawing/2014/main" id="{0A18D409-ACB1-495C-8DE5-752BACF1DC48}"/>
              </a:ext>
            </a:extLst>
          </p:cNvPr>
          <p:cNvSpPr/>
          <p:nvPr/>
        </p:nvSpPr>
        <p:spPr>
          <a:xfrm rot="7978946">
            <a:off x="7745707" y="5215569"/>
            <a:ext cx="1418641" cy="931817"/>
          </a:xfrm>
          <a:prstGeom prst="rightArrow">
            <a:avLst/>
          </a:prstGeom>
          <a:solidFill>
            <a:srgbClr val="FFC00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1101646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8120</TotalTime>
  <Words>11093</Words>
  <Application>Microsoft Office PowerPoint</Application>
  <PresentationFormat>Widescreen</PresentationFormat>
  <Paragraphs>1529</Paragraphs>
  <Slides>143</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143</vt:i4>
      </vt:variant>
    </vt:vector>
  </HeadingPairs>
  <TitlesOfParts>
    <vt:vector size="149" baseType="lpstr">
      <vt:lpstr>Arial</vt:lpstr>
      <vt:lpstr>Calibri</vt:lpstr>
      <vt:lpstr>Calibri Light</vt:lpstr>
      <vt:lpstr>Times New Roman</vt:lpstr>
      <vt:lpstr>Wingdings</vt:lpstr>
      <vt:lpstr>Tema di Office</vt:lpstr>
      <vt:lpstr>Apparato sanzionatorio in materia  di prevenzione incendi </vt:lpstr>
      <vt:lpstr>Apparato Sanzionatorio FILOSOFIA ITALIANA DI BASE</vt:lpstr>
      <vt:lpstr>Apparato Sanzionatorio FILOSOFIA ITALIANA DI BASE</vt:lpstr>
      <vt:lpstr>Presentazione standard di PowerPoint</vt:lpstr>
      <vt:lpstr>Apparato Sanzionatorio FILOSOFIA ITALIANA DI BASE</vt:lpstr>
      <vt:lpstr>Apparato Sanzionatorio FILOSOFIA ITALIANA DI BASE</vt:lpstr>
      <vt:lpstr>Apparato Sanzionatorio FILOSOFIA ITALIANA DI BASE</vt:lpstr>
      <vt:lpstr>Apparato Sanzionatorio POSSIBILI ATTIVITA’</vt:lpstr>
      <vt:lpstr>Apparato Sanzionatorio POSSIBILI ATTIVITA’</vt:lpstr>
      <vt:lpstr>Apparato Sanzionatorio POSSIBILI ATTIVITA’</vt:lpstr>
      <vt:lpstr>Apparato Sanzionatorio POSSIBILI ATTIVITA’</vt:lpstr>
      <vt:lpstr>Apparato Sanzionatorio POSSIBILI ATTIVITA’</vt:lpstr>
      <vt:lpstr>Apparato Sanzionatorio POSSIBILI ATTIVITA’</vt:lpstr>
      <vt:lpstr>Apparato Sanzionatorio POSSIBILI FATTISPECIE</vt:lpstr>
      <vt:lpstr>Apparato Sanzionatorio POSSIBILI FATTISPECIE</vt:lpstr>
      <vt:lpstr>Apparato Sanzionatorio POSSIBILI FATTISPECIE</vt:lpstr>
      <vt:lpstr>Apparato Sanzionatorio</vt:lpstr>
      <vt:lpstr>Presentazione standard di PowerPoint</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Apparato Sanzionatorio</vt:lpstr>
      <vt:lpstr>Apparato Sanzionatorio</vt:lpstr>
      <vt:lpstr>Apparato Sanzionatorio</vt:lpstr>
      <vt:lpstr>Procedura  da effettuarsi da parte Polizia Giudiziaria (vigili del fuoco)</vt:lpstr>
      <vt:lpstr>Presentazione standard di PowerPoint</vt:lpstr>
      <vt:lpstr>Apparato Sanzionatorio</vt:lpstr>
      <vt:lpstr>Apparato Sanzionatorio</vt:lpstr>
      <vt:lpstr>Apparato Sanzionatorio</vt:lpstr>
      <vt:lpstr>Apparato Sanzionatorio</vt:lpstr>
      <vt:lpstr>Apparato Sanzionatorio</vt:lpstr>
      <vt:lpstr>Apparato Sanzionatorio</vt:lpstr>
      <vt:lpstr>Apparato Sanzionatorio</vt:lpstr>
      <vt:lpstr>Presentazione standard di PowerPoint</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Presentazione standard di PowerPoint</vt:lpstr>
      <vt:lpstr>Apparato Sanzionatorio</vt:lpstr>
      <vt:lpstr>Apparato Sanzionatorio</vt:lpstr>
      <vt:lpstr>Apparato Sanzionatorio</vt:lpstr>
      <vt:lpstr>Apparato Sanzionatorio</vt:lpstr>
      <vt:lpstr>Apparato Sanzionatorio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Apparato Sanzionatorio POSSIBILI FATTISPECIE</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Presentazione standard di PowerPoint</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Apparato Sanzionatorio</vt:lpstr>
      <vt:lpstr>Presentazione standard di PowerPoint</vt:lpstr>
      <vt:lpstr>Presentazione standard di PowerPoint</vt:lpstr>
      <vt:lpstr>Apparato Sanzionatorio POSSIBILI FATTISPECIE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Cristiano Cusin</dc:creator>
  <cp:lastModifiedBy>Auditorium</cp:lastModifiedBy>
  <cp:revision>3</cp:revision>
  <dcterms:created xsi:type="dcterms:W3CDTF">2018-12-19T16:07:16Z</dcterms:created>
  <dcterms:modified xsi:type="dcterms:W3CDTF">2019-05-15T15:23:02Z</dcterms:modified>
</cp:coreProperties>
</file>