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8" r:id="rId3"/>
    <p:sldId id="316" r:id="rId4"/>
    <p:sldId id="317" r:id="rId5"/>
    <p:sldId id="320" r:id="rId6"/>
    <p:sldId id="485" r:id="rId7"/>
    <p:sldId id="321" r:id="rId8"/>
    <p:sldId id="486" r:id="rId9"/>
    <p:sldId id="487" r:id="rId10"/>
    <p:sldId id="488" r:id="rId11"/>
    <p:sldId id="489" r:id="rId12"/>
    <p:sldId id="490" r:id="rId13"/>
    <p:sldId id="343" r:id="rId14"/>
    <p:sldId id="491" r:id="rId15"/>
    <p:sldId id="347" r:id="rId16"/>
    <p:sldId id="492" r:id="rId17"/>
    <p:sldId id="493" r:id="rId18"/>
    <p:sldId id="494" r:id="rId19"/>
    <p:sldId id="495" r:id="rId20"/>
    <p:sldId id="508" r:id="rId21"/>
    <p:sldId id="509" r:id="rId22"/>
    <p:sldId id="510" r:id="rId23"/>
    <p:sldId id="511" r:id="rId24"/>
    <p:sldId id="324" r:id="rId25"/>
    <p:sldId id="496" r:id="rId26"/>
    <p:sldId id="497" r:id="rId27"/>
    <p:sldId id="515" r:id="rId28"/>
    <p:sldId id="517" r:id="rId29"/>
    <p:sldId id="518" r:id="rId30"/>
    <p:sldId id="498" r:id="rId31"/>
    <p:sldId id="328" r:id="rId32"/>
    <p:sldId id="499" r:id="rId33"/>
    <p:sldId id="512" r:id="rId34"/>
    <p:sldId id="513" r:id="rId35"/>
    <p:sldId id="514" r:id="rId36"/>
    <p:sldId id="500" r:id="rId37"/>
    <p:sldId id="501" r:id="rId38"/>
    <p:sldId id="502" r:id="rId39"/>
    <p:sldId id="443" r:id="rId4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DEBCC3-EEE1-4F7F-A8F2-0C36EC2F7F5E}" v="232" dt="2019-04-26T11:06:50.130"/>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0" d="100"/>
          <a:sy n="110" d="100"/>
        </p:scale>
        <p:origin x="552" y="10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ano Cusin" userId="d70b02cc5eafa7bf" providerId="LiveId" clId="{25FCEBE5-E3E7-4C6F-950A-7095B8E3C5D1}"/>
    <pc:docChg chg="modSld">
      <pc:chgData name="Cristiano Cusin" userId="d70b02cc5eafa7bf" providerId="LiveId" clId="{25FCEBE5-E3E7-4C6F-950A-7095B8E3C5D1}" dt="2019-04-26T09:40:16.567" v="3" actId="20577"/>
      <pc:docMkLst>
        <pc:docMk/>
      </pc:docMkLst>
      <pc:sldChg chg="modSp">
        <pc:chgData name="Cristiano Cusin" userId="d70b02cc5eafa7bf" providerId="LiveId" clId="{25FCEBE5-E3E7-4C6F-950A-7095B8E3C5D1}" dt="2019-04-26T09:40:16.567" v="3" actId="20577"/>
        <pc:sldMkLst>
          <pc:docMk/>
          <pc:sldMk cId="2451520442" sldId="256"/>
        </pc:sldMkLst>
        <pc:spChg chg="mod">
          <ac:chgData name="Cristiano Cusin" userId="d70b02cc5eafa7bf" providerId="LiveId" clId="{25FCEBE5-E3E7-4C6F-950A-7095B8E3C5D1}" dt="2019-04-26T09:40:16.567" v="3" actId="20577"/>
          <ac:spMkLst>
            <pc:docMk/>
            <pc:sldMk cId="2451520442" sldId="256"/>
            <ac:spMk id="3" creationId="{A4E1D4D5-739C-4802-9F39-A0B1571E7E05}"/>
          </ac:spMkLst>
        </pc:spChg>
      </pc:sldChg>
    </pc:docChg>
  </pc:docChgLst>
  <pc:docChgLst>
    <pc:chgData name="Cristiano Cusin" userId="d70b02cc5eafa7bf" providerId="LiveId" clId="{C1DEBCC3-EEE1-4F7F-A8F2-0C36EC2F7F5E}"/>
    <pc:docChg chg="custSel addSld delSld modSld sldOrd">
      <pc:chgData name="Cristiano Cusin" userId="d70b02cc5eafa7bf" providerId="LiveId" clId="{C1DEBCC3-EEE1-4F7F-A8F2-0C36EC2F7F5E}" dt="2019-04-26T11:06:50.123" v="1717"/>
      <pc:docMkLst>
        <pc:docMk/>
      </pc:docMkLst>
      <pc:sldChg chg="addSp delSp modSp">
        <pc:chgData name="Cristiano Cusin" userId="d70b02cc5eafa7bf" providerId="LiveId" clId="{C1DEBCC3-EEE1-4F7F-A8F2-0C36EC2F7F5E}" dt="2019-04-26T09:56:08.898" v="226" actId="478"/>
        <pc:sldMkLst>
          <pc:docMk/>
          <pc:sldMk cId="2451520442" sldId="256"/>
        </pc:sldMkLst>
        <pc:spChg chg="mod">
          <ac:chgData name="Cristiano Cusin" userId="d70b02cc5eafa7bf" providerId="LiveId" clId="{C1DEBCC3-EEE1-4F7F-A8F2-0C36EC2F7F5E}" dt="2019-04-26T09:47:05.158" v="156" actId="1076"/>
          <ac:spMkLst>
            <pc:docMk/>
            <pc:sldMk cId="2451520442" sldId="256"/>
            <ac:spMk id="2" creationId="{A6380CFA-AD5B-44C0-8A21-D88B694AA1B6}"/>
          </ac:spMkLst>
        </pc:spChg>
        <pc:spChg chg="add">
          <ac:chgData name="Cristiano Cusin" userId="d70b02cc5eafa7bf" providerId="LiveId" clId="{C1DEBCC3-EEE1-4F7F-A8F2-0C36EC2F7F5E}" dt="2019-04-26T09:56:03.392" v="225"/>
          <ac:spMkLst>
            <pc:docMk/>
            <pc:sldMk cId="2451520442" sldId="256"/>
            <ac:spMk id="6" creationId="{1C899659-BAFE-47FC-B29B-70658409711A}"/>
          </ac:spMkLst>
        </pc:spChg>
        <pc:spChg chg="del">
          <ac:chgData name="Cristiano Cusin" userId="d70b02cc5eafa7bf" providerId="LiveId" clId="{C1DEBCC3-EEE1-4F7F-A8F2-0C36EC2F7F5E}" dt="2019-04-26T09:56:08.898" v="226" actId="478"/>
          <ac:spMkLst>
            <pc:docMk/>
            <pc:sldMk cId="2451520442" sldId="256"/>
            <ac:spMk id="8" creationId="{4F078379-02BD-4DF9-B30A-C586661A69F8}"/>
          </ac:spMkLst>
        </pc:spChg>
      </pc:sldChg>
      <pc:sldChg chg="addSp delSp modSp add">
        <pc:chgData name="Cristiano Cusin" userId="d70b02cc5eafa7bf" providerId="LiveId" clId="{C1DEBCC3-EEE1-4F7F-A8F2-0C36EC2F7F5E}" dt="2019-04-26T09:56:22.753" v="230" actId="478"/>
        <pc:sldMkLst>
          <pc:docMk/>
          <pc:sldMk cId="0" sldId="258"/>
        </pc:sldMkLst>
        <pc:spChg chg="add del mod">
          <ac:chgData name="Cristiano Cusin" userId="d70b02cc5eafa7bf" providerId="LiveId" clId="{C1DEBCC3-EEE1-4F7F-A8F2-0C36EC2F7F5E}" dt="2019-04-26T09:56:22.753" v="230" actId="478"/>
          <ac:spMkLst>
            <pc:docMk/>
            <pc:sldMk cId="0" sldId="258"/>
            <ac:spMk id="20" creationId="{CECBCB8E-4F08-49D6-9504-4AF10547538D}"/>
          </ac:spMkLst>
        </pc:spChg>
        <pc:spChg chg="mod">
          <ac:chgData name="Cristiano Cusin" userId="d70b02cc5eafa7bf" providerId="LiveId" clId="{C1DEBCC3-EEE1-4F7F-A8F2-0C36EC2F7F5E}" dt="2019-04-26T09:54:09.120" v="159" actId="1076"/>
          <ac:spMkLst>
            <pc:docMk/>
            <pc:sldMk cId="0" sldId="258"/>
            <ac:spMk id="5138" creationId="{B9A09F22-8CB3-472A-96D7-52568E131A67}"/>
          </ac:spMkLst>
        </pc:spChg>
        <pc:picChg chg="add">
          <ac:chgData name="Cristiano Cusin" userId="d70b02cc5eafa7bf" providerId="LiveId" clId="{C1DEBCC3-EEE1-4F7F-A8F2-0C36EC2F7F5E}" dt="2019-04-26T09:54:03.709" v="157"/>
          <ac:picMkLst>
            <pc:docMk/>
            <pc:sldMk cId="0" sldId="258"/>
            <ac:picMk id="19" creationId="{E80640E9-6E2B-49E2-AE83-5F5379026CA6}"/>
          </ac:picMkLst>
        </pc:picChg>
      </pc:sldChg>
      <pc:sldChg chg="del">
        <pc:chgData name="Cristiano Cusin" userId="d70b02cc5eafa7bf" providerId="LiveId" clId="{C1DEBCC3-EEE1-4F7F-A8F2-0C36EC2F7F5E}" dt="2019-04-26T09:46:27.735" v="64" actId="2696"/>
        <pc:sldMkLst>
          <pc:docMk/>
          <pc:sldMk cId="0" sldId="270"/>
        </pc:sldMkLst>
      </pc:sldChg>
      <pc:sldChg chg="addSp delSp add ord">
        <pc:chgData name="Cristiano Cusin" userId="d70b02cc5eafa7bf" providerId="LiveId" clId="{C1DEBCC3-EEE1-4F7F-A8F2-0C36EC2F7F5E}" dt="2019-04-26T10:06:57.966" v="263"/>
        <pc:sldMkLst>
          <pc:docMk/>
          <pc:sldMk cId="0" sldId="316"/>
        </pc:sldMkLst>
        <pc:spChg chg="add">
          <ac:chgData name="Cristiano Cusin" userId="d70b02cc5eafa7bf" providerId="LiveId" clId="{C1DEBCC3-EEE1-4F7F-A8F2-0C36EC2F7F5E}" dt="2019-04-26T09:55:54.854" v="221"/>
          <ac:spMkLst>
            <pc:docMk/>
            <pc:sldMk cId="0" sldId="316"/>
            <ac:spMk id="9" creationId="{5A8E148E-2C52-46B8-A166-0F97C69A6A06}"/>
          </ac:spMkLst>
        </pc:spChg>
        <pc:spChg chg="del">
          <ac:chgData name="Cristiano Cusin" userId="d70b02cc5eafa7bf" providerId="LiveId" clId="{C1DEBCC3-EEE1-4F7F-A8F2-0C36EC2F7F5E}" dt="2019-04-26T09:56:30.570" v="232" actId="478"/>
          <ac:spMkLst>
            <pc:docMk/>
            <pc:sldMk cId="0" sldId="316"/>
            <ac:spMk id="9221" creationId="{DD37FA5F-4AC0-412B-A0A6-995DE5112265}"/>
          </ac:spMkLst>
        </pc:spChg>
        <pc:picChg chg="add">
          <ac:chgData name="Cristiano Cusin" userId="d70b02cc5eafa7bf" providerId="LiveId" clId="{C1DEBCC3-EEE1-4F7F-A8F2-0C36EC2F7F5E}" dt="2019-04-26T09:54:25.742" v="161"/>
          <ac:picMkLst>
            <pc:docMk/>
            <pc:sldMk cId="0" sldId="316"/>
            <ac:picMk id="8" creationId="{8ACBBF26-F027-4606-9677-9F36EEA555E2}"/>
          </ac:picMkLst>
        </pc:picChg>
      </pc:sldChg>
      <pc:sldChg chg="addSp delSp add">
        <pc:chgData name="Cristiano Cusin" userId="d70b02cc5eafa7bf" providerId="LiveId" clId="{C1DEBCC3-EEE1-4F7F-A8F2-0C36EC2F7F5E}" dt="2019-04-26T09:56:26.937" v="231" actId="478"/>
        <pc:sldMkLst>
          <pc:docMk/>
          <pc:sldMk cId="0" sldId="317"/>
        </pc:sldMkLst>
        <pc:spChg chg="add">
          <ac:chgData name="Cristiano Cusin" userId="d70b02cc5eafa7bf" providerId="LiveId" clId="{C1DEBCC3-EEE1-4F7F-A8F2-0C36EC2F7F5E}" dt="2019-04-26T09:55:56.263" v="222"/>
          <ac:spMkLst>
            <pc:docMk/>
            <pc:sldMk cId="0" sldId="317"/>
            <ac:spMk id="8" creationId="{12A88A9B-B856-49D0-8F6A-501090907568}"/>
          </ac:spMkLst>
        </pc:spChg>
        <pc:spChg chg="del">
          <ac:chgData name="Cristiano Cusin" userId="d70b02cc5eafa7bf" providerId="LiveId" clId="{C1DEBCC3-EEE1-4F7F-A8F2-0C36EC2F7F5E}" dt="2019-04-26T09:56:26.937" v="231" actId="478"/>
          <ac:spMkLst>
            <pc:docMk/>
            <pc:sldMk cId="0" sldId="317"/>
            <ac:spMk id="7172" creationId="{340624AE-2471-48D7-80E2-286A5441B46C}"/>
          </ac:spMkLst>
        </pc:spChg>
        <pc:picChg chg="add">
          <ac:chgData name="Cristiano Cusin" userId="d70b02cc5eafa7bf" providerId="LiveId" clId="{C1DEBCC3-EEE1-4F7F-A8F2-0C36EC2F7F5E}" dt="2019-04-26T09:54:22.876" v="160"/>
          <ac:picMkLst>
            <pc:docMk/>
            <pc:sldMk cId="0" sldId="317"/>
            <ac:picMk id="7" creationId="{32635EAB-1AA0-4F01-A703-C02D0780AD80}"/>
          </ac:picMkLst>
        </pc:picChg>
      </pc:sldChg>
      <pc:sldChg chg="addSp delSp modSp add">
        <pc:chgData name="Cristiano Cusin" userId="d70b02cc5eafa7bf" providerId="LiveId" clId="{C1DEBCC3-EEE1-4F7F-A8F2-0C36EC2F7F5E}" dt="2019-04-26T10:07:13.975" v="264" actId="1076"/>
        <pc:sldMkLst>
          <pc:docMk/>
          <pc:sldMk cId="0" sldId="320"/>
        </pc:sldMkLst>
        <pc:spChg chg="mod">
          <ac:chgData name="Cristiano Cusin" userId="d70b02cc5eafa7bf" providerId="LiveId" clId="{C1DEBCC3-EEE1-4F7F-A8F2-0C36EC2F7F5E}" dt="2019-04-26T10:07:13.975" v="264" actId="1076"/>
          <ac:spMkLst>
            <pc:docMk/>
            <pc:sldMk cId="0" sldId="320"/>
            <ac:spMk id="9" creationId="{32991BEC-957D-4D91-BF46-4F208CDF3B3A}"/>
          </ac:spMkLst>
        </pc:spChg>
        <pc:spChg chg="add">
          <ac:chgData name="Cristiano Cusin" userId="d70b02cc5eafa7bf" providerId="LiveId" clId="{C1DEBCC3-EEE1-4F7F-A8F2-0C36EC2F7F5E}" dt="2019-04-26T09:55:53.695" v="220"/>
          <ac:spMkLst>
            <pc:docMk/>
            <pc:sldMk cId="0" sldId="320"/>
            <ac:spMk id="12" creationId="{58F2AE24-95E9-4C95-9066-F23835C2F048}"/>
          </ac:spMkLst>
        </pc:spChg>
        <pc:spChg chg="del">
          <ac:chgData name="Cristiano Cusin" userId="d70b02cc5eafa7bf" providerId="LiveId" clId="{C1DEBCC3-EEE1-4F7F-A8F2-0C36EC2F7F5E}" dt="2019-04-26T09:56:33.105" v="233" actId="478"/>
          <ac:spMkLst>
            <pc:docMk/>
            <pc:sldMk cId="0" sldId="320"/>
            <ac:spMk id="11266" creationId="{9AA4F439-FE67-4ED8-9364-432A2F106596}"/>
          </ac:spMkLst>
        </pc:spChg>
        <pc:picChg chg="add">
          <ac:chgData name="Cristiano Cusin" userId="d70b02cc5eafa7bf" providerId="LiveId" clId="{C1DEBCC3-EEE1-4F7F-A8F2-0C36EC2F7F5E}" dt="2019-04-26T09:54:26.629" v="162"/>
          <ac:picMkLst>
            <pc:docMk/>
            <pc:sldMk cId="0" sldId="320"/>
            <ac:picMk id="11" creationId="{F7187925-8925-40BD-8B5C-6E46CF275D43}"/>
          </ac:picMkLst>
        </pc:picChg>
      </pc:sldChg>
      <pc:sldChg chg="addSp delSp add">
        <pc:chgData name="Cristiano Cusin" userId="d70b02cc5eafa7bf" providerId="LiveId" clId="{C1DEBCC3-EEE1-4F7F-A8F2-0C36EC2F7F5E}" dt="2019-04-26T09:56:37.866" v="235" actId="478"/>
        <pc:sldMkLst>
          <pc:docMk/>
          <pc:sldMk cId="0" sldId="321"/>
        </pc:sldMkLst>
        <pc:spChg chg="add">
          <ac:chgData name="Cristiano Cusin" userId="d70b02cc5eafa7bf" providerId="LiveId" clId="{C1DEBCC3-EEE1-4F7F-A8F2-0C36EC2F7F5E}" dt="2019-04-26T09:55:51.294" v="218"/>
          <ac:spMkLst>
            <pc:docMk/>
            <pc:sldMk cId="0" sldId="321"/>
            <ac:spMk id="9" creationId="{3851E9D9-54BC-4CDE-A607-DB6F0425A9BA}"/>
          </ac:spMkLst>
        </pc:spChg>
        <pc:spChg chg="del">
          <ac:chgData name="Cristiano Cusin" userId="d70b02cc5eafa7bf" providerId="LiveId" clId="{C1DEBCC3-EEE1-4F7F-A8F2-0C36EC2F7F5E}" dt="2019-04-26T09:56:37.866" v="235" actId="478"/>
          <ac:spMkLst>
            <pc:docMk/>
            <pc:sldMk cId="0" sldId="321"/>
            <ac:spMk id="15362" creationId="{1467C345-CDE3-410C-97D4-A58A2C70DC33}"/>
          </ac:spMkLst>
        </pc:spChg>
        <pc:picChg chg="add">
          <ac:chgData name="Cristiano Cusin" userId="d70b02cc5eafa7bf" providerId="LiveId" clId="{C1DEBCC3-EEE1-4F7F-A8F2-0C36EC2F7F5E}" dt="2019-04-26T09:54:28.102" v="164"/>
          <ac:picMkLst>
            <pc:docMk/>
            <pc:sldMk cId="0" sldId="321"/>
            <ac:picMk id="8" creationId="{6429E694-5CE2-499C-B276-27D3640ECAEA}"/>
          </ac:picMkLst>
        </pc:picChg>
      </pc:sldChg>
      <pc:sldChg chg="del">
        <pc:chgData name="Cristiano Cusin" userId="d70b02cc5eafa7bf" providerId="LiveId" clId="{C1DEBCC3-EEE1-4F7F-A8F2-0C36EC2F7F5E}" dt="2019-04-26T09:46:28.784" v="120" actId="2696"/>
        <pc:sldMkLst>
          <pc:docMk/>
          <pc:sldMk cId="2739557528" sldId="322"/>
        </pc:sldMkLst>
      </pc:sldChg>
      <pc:sldChg chg="del">
        <pc:chgData name="Cristiano Cusin" userId="d70b02cc5eafa7bf" providerId="LiveId" clId="{C1DEBCC3-EEE1-4F7F-A8F2-0C36EC2F7F5E}" dt="2019-04-26T09:46:26.746" v="11" actId="2696"/>
        <pc:sldMkLst>
          <pc:docMk/>
          <pc:sldMk cId="1688728507" sldId="323"/>
        </pc:sldMkLst>
      </pc:sldChg>
      <pc:sldChg chg="addSp delSp add ord">
        <pc:chgData name="Cristiano Cusin" userId="d70b02cc5eafa7bf" providerId="LiveId" clId="{C1DEBCC3-EEE1-4F7F-A8F2-0C36EC2F7F5E}" dt="2019-04-26T10:19:22.849" v="783"/>
        <pc:sldMkLst>
          <pc:docMk/>
          <pc:sldMk cId="0" sldId="324"/>
        </pc:sldMkLst>
        <pc:spChg chg="add">
          <ac:chgData name="Cristiano Cusin" userId="d70b02cc5eafa7bf" providerId="LiveId" clId="{C1DEBCC3-EEE1-4F7F-A8F2-0C36EC2F7F5E}" dt="2019-04-26T09:55:25.966" v="205"/>
          <ac:spMkLst>
            <pc:docMk/>
            <pc:sldMk cId="0" sldId="324"/>
            <ac:spMk id="10" creationId="{4669C060-91C7-4534-8D93-386C36E6F768}"/>
          </ac:spMkLst>
        </pc:spChg>
        <pc:spChg chg="del">
          <ac:chgData name="Cristiano Cusin" userId="d70b02cc5eafa7bf" providerId="LiveId" clId="{C1DEBCC3-EEE1-4F7F-A8F2-0C36EC2F7F5E}" dt="2019-04-26T09:57:46.626" v="249" actId="478"/>
          <ac:spMkLst>
            <pc:docMk/>
            <pc:sldMk cId="0" sldId="324"/>
            <ac:spMk id="32770" creationId="{D2F870E6-E1D8-4584-A9F5-049D3ECFB3BF}"/>
          </ac:spMkLst>
        </pc:spChg>
        <pc:picChg chg="add">
          <ac:chgData name="Cristiano Cusin" userId="d70b02cc5eafa7bf" providerId="LiveId" clId="{C1DEBCC3-EEE1-4F7F-A8F2-0C36EC2F7F5E}" dt="2019-04-26T09:54:41.797" v="177"/>
          <ac:picMkLst>
            <pc:docMk/>
            <pc:sldMk cId="0" sldId="324"/>
            <ac:picMk id="9" creationId="{70D2FC43-2C93-42BB-9D77-6ECF523A9FC7}"/>
          </ac:picMkLst>
        </pc:picChg>
      </pc:sldChg>
      <pc:sldChg chg="del">
        <pc:chgData name="Cristiano Cusin" userId="d70b02cc5eafa7bf" providerId="LiveId" clId="{C1DEBCC3-EEE1-4F7F-A8F2-0C36EC2F7F5E}" dt="2019-04-26T09:46:26.919" v="25" actId="2696"/>
        <pc:sldMkLst>
          <pc:docMk/>
          <pc:sldMk cId="520195750" sldId="325"/>
        </pc:sldMkLst>
      </pc:sldChg>
      <pc:sldChg chg="del">
        <pc:chgData name="Cristiano Cusin" userId="d70b02cc5eafa7bf" providerId="LiveId" clId="{C1DEBCC3-EEE1-4F7F-A8F2-0C36EC2F7F5E}" dt="2019-04-26T09:46:29.215" v="145" actId="2696"/>
        <pc:sldMkLst>
          <pc:docMk/>
          <pc:sldMk cId="612257886" sldId="326"/>
        </pc:sldMkLst>
      </pc:sldChg>
      <pc:sldChg chg="del">
        <pc:chgData name="Cristiano Cusin" userId="d70b02cc5eafa7bf" providerId="LiveId" clId="{C1DEBCC3-EEE1-4F7F-A8F2-0C36EC2F7F5E}" dt="2019-04-26T09:46:26.815" v="17" actId="2696"/>
        <pc:sldMkLst>
          <pc:docMk/>
          <pc:sldMk cId="3865899386" sldId="327"/>
        </pc:sldMkLst>
      </pc:sldChg>
      <pc:sldChg chg="addSp delSp add">
        <pc:chgData name="Cristiano Cusin" userId="d70b02cc5eafa7bf" providerId="LiveId" clId="{C1DEBCC3-EEE1-4F7F-A8F2-0C36EC2F7F5E}" dt="2019-04-26T09:58:02.530" v="253" actId="478"/>
        <pc:sldMkLst>
          <pc:docMk/>
          <pc:sldMk cId="0" sldId="328"/>
        </pc:sldMkLst>
        <pc:spChg chg="add">
          <ac:chgData name="Cristiano Cusin" userId="d70b02cc5eafa7bf" providerId="LiveId" clId="{C1DEBCC3-EEE1-4F7F-A8F2-0C36EC2F7F5E}" dt="2019-04-26T09:55:21.998" v="201"/>
          <ac:spMkLst>
            <pc:docMk/>
            <pc:sldMk cId="0" sldId="328"/>
            <ac:spMk id="9" creationId="{02EF5FB6-D29E-4B33-9370-05646E86EE04}"/>
          </ac:spMkLst>
        </pc:spChg>
        <pc:spChg chg="del">
          <ac:chgData name="Cristiano Cusin" userId="d70b02cc5eafa7bf" providerId="LiveId" clId="{C1DEBCC3-EEE1-4F7F-A8F2-0C36EC2F7F5E}" dt="2019-04-26T09:58:02.530" v="253" actId="478"/>
          <ac:spMkLst>
            <pc:docMk/>
            <pc:sldMk cId="0" sldId="328"/>
            <ac:spMk id="40962" creationId="{605FCB71-0CCF-4D77-B569-3B7520403E14}"/>
          </ac:spMkLst>
        </pc:spChg>
        <pc:picChg chg="add">
          <ac:chgData name="Cristiano Cusin" userId="d70b02cc5eafa7bf" providerId="LiveId" clId="{C1DEBCC3-EEE1-4F7F-A8F2-0C36EC2F7F5E}" dt="2019-04-26T09:54:45.893" v="181"/>
          <ac:picMkLst>
            <pc:docMk/>
            <pc:sldMk cId="0" sldId="328"/>
            <ac:picMk id="8" creationId="{E5A0761C-7CF4-4798-8C8C-5B3696BAC2F7}"/>
          </ac:picMkLst>
        </pc:picChg>
      </pc:sldChg>
      <pc:sldChg chg="del">
        <pc:chgData name="Cristiano Cusin" userId="d70b02cc5eafa7bf" providerId="LiveId" clId="{C1DEBCC3-EEE1-4F7F-A8F2-0C36EC2F7F5E}" dt="2019-04-26T09:46:26.772" v="13" actId="2696"/>
        <pc:sldMkLst>
          <pc:docMk/>
          <pc:sldMk cId="681262782" sldId="329"/>
        </pc:sldMkLst>
      </pc:sldChg>
      <pc:sldChg chg="del">
        <pc:chgData name="Cristiano Cusin" userId="d70b02cc5eafa7bf" providerId="LiveId" clId="{C1DEBCC3-EEE1-4F7F-A8F2-0C36EC2F7F5E}" dt="2019-04-26T09:46:26.784" v="14" actId="2696"/>
        <pc:sldMkLst>
          <pc:docMk/>
          <pc:sldMk cId="519202460" sldId="330"/>
        </pc:sldMkLst>
      </pc:sldChg>
      <pc:sldChg chg="del">
        <pc:chgData name="Cristiano Cusin" userId="d70b02cc5eafa7bf" providerId="LiveId" clId="{C1DEBCC3-EEE1-4F7F-A8F2-0C36EC2F7F5E}" dt="2019-04-26T09:46:26.793" v="15" actId="2696"/>
        <pc:sldMkLst>
          <pc:docMk/>
          <pc:sldMk cId="3177582785" sldId="331"/>
        </pc:sldMkLst>
      </pc:sldChg>
      <pc:sldChg chg="del">
        <pc:chgData name="Cristiano Cusin" userId="d70b02cc5eafa7bf" providerId="LiveId" clId="{C1DEBCC3-EEE1-4F7F-A8F2-0C36EC2F7F5E}" dt="2019-04-26T09:46:26.760" v="12" actId="2696"/>
        <pc:sldMkLst>
          <pc:docMk/>
          <pc:sldMk cId="1720905636" sldId="332"/>
        </pc:sldMkLst>
      </pc:sldChg>
      <pc:sldChg chg="del">
        <pc:chgData name="Cristiano Cusin" userId="d70b02cc5eafa7bf" providerId="LiveId" clId="{C1DEBCC3-EEE1-4F7F-A8F2-0C36EC2F7F5E}" dt="2019-04-26T09:46:26.827" v="18" actId="2696"/>
        <pc:sldMkLst>
          <pc:docMk/>
          <pc:sldMk cId="3972290199" sldId="333"/>
        </pc:sldMkLst>
      </pc:sldChg>
      <pc:sldChg chg="del">
        <pc:chgData name="Cristiano Cusin" userId="d70b02cc5eafa7bf" providerId="LiveId" clId="{C1DEBCC3-EEE1-4F7F-A8F2-0C36EC2F7F5E}" dt="2019-04-26T09:46:26.840" v="19" actId="2696"/>
        <pc:sldMkLst>
          <pc:docMk/>
          <pc:sldMk cId="2323474593" sldId="334"/>
        </pc:sldMkLst>
      </pc:sldChg>
      <pc:sldChg chg="del">
        <pc:chgData name="Cristiano Cusin" userId="d70b02cc5eafa7bf" providerId="LiveId" clId="{C1DEBCC3-EEE1-4F7F-A8F2-0C36EC2F7F5E}" dt="2019-04-26T09:46:26.857" v="20" actId="2696"/>
        <pc:sldMkLst>
          <pc:docMk/>
          <pc:sldMk cId="2784194925" sldId="335"/>
        </pc:sldMkLst>
      </pc:sldChg>
      <pc:sldChg chg="del">
        <pc:chgData name="Cristiano Cusin" userId="d70b02cc5eafa7bf" providerId="LiveId" clId="{C1DEBCC3-EEE1-4F7F-A8F2-0C36EC2F7F5E}" dt="2019-04-26T09:46:26.804" v="16" actId="2696"/>
        <pc:sldMkLst>
          <pc:docMk/>
          <pc:sldMk cId="3685487904" sldId="336"/>
        </pc:sldMkLst>
      </pc:sldChg>
      <pc:sldChg chg="addSp modSp add del">
        <pc:chgData name="Cristiano Cusin" userId="d70b02cc5eafa7bf" providerId="LiveId" clId="{C1DEBCC3-EEE1-4F7F-A8F2-0C36EC2F7F5E}" dt="2019-04-26T10:20:57.433" v="795" actId="2696"/>
        <pc:sldMkLst>
          <pc:docMk/>
          <pc:sldMk cId="0" sldId="337"/>
        </pc:sldMkLst>
        <pc:spChg chg="mod">
          <ac:chgData name="Cristiano Cusin" userId="d70b02cc5eafa7bf" providerId="LiveId" clId="{C1DEBCC3-EEE1-4F7F-A8F2-0C36EC2F7F5E}" dt="2019-04-26T09:55:08.073" v="192" actId="14100"/>
          <ac:spMkLst>
            <pc:docMk/>
            <pc:sldMk cId="0" sldId="337"/>
            <ac:spMk id="56323" creationId="{700941D1-C39A-4787-95E1-DFFF199D8E0E}"/>
          </ac:spMkLst>
        </pc:spChg>
        <pc:picChg chg="add">
          <ac:chgData name="Cristiano Cusin" userId="d70b02cc5eafa7bf" providerId="LiveId" clId="{C1DEBCC3-EEE1-4F7F-A8F2-0C36EC2F7F5E}" dt="2019-04-26T09:54:57.645" v="190"/>
          <ac:picMkLst>
            <pc:docMk/>
            <pc:sldMk cId="0" sldId="337"/>
            <ac:picMk id="7" creationId="{0E3FD25C-D53C-4D8A-9786-B54FAB80EA79}"/>
          </ac:picMkLst>
        </pc:picChg>
      </pc:sldChg>
      <pc:sldChg chg="del">
        <pc:chgData name="Cristiano Cusin" userId="d70b02cc5eafa7bf" providerId="LiveId" clId="{C1DEBCC3-EEE1-4F7F-A8F2-0C36EC2F7F5E}" dt="2019-04-26T09:46:26.879" v="22" actId="2696"/>
        <pc:sldMkLst>
          <pc:docMk/>
          <pc:sldMk cId="4136400609" sldId="338"/>
        </pc:sldMkLst>
      </pc:sldChg>
      <pc:sldChg chg="del">
        <pc:chgData name="Cristiano Cusin" userId="d70b02cc5eafa7bf" providerId="LiveId" clId="{C1DEBCC3-EEE1-4F7F-A8F2-0C36EC2F7F5E}" dt="2019-04-26T09:46:26.891" v="23" actId="2696"/>
        <pc:sldMkLst>
          <pc:docMk/>
          <pc:sldMk cId="590240540" sldId="339"/>
        </pc:sldMkLst>
      </pc:sldChg>
      <pc:sldChg chg="del">
        <pc:chgData name="Cristiano Cusin" userId="d70b02cc5eafa7bf" providerId="LiveId" clId="{C1DEBCC3-EEE1-4F7F-A8F2-0C36EC2F7F5E}" dt="2019-04-26T09:46:26.909" v="24" actId="2696"/>
        <pc:sldMkLst>
          <pc:docMk/>
          <pc:sldMk cId="3693263067" sldId="340"/>
        </pc:sldMkLst>
      </pc:sldChg>
      <pc:sldChg chg="del">
        <pc:chgData name="Cristiano Cusin" userId="d70b02cc5eafa7bf" providerId="LiveId" clId="{C1DEBCC3-EEE1-4F7F-A8F2-0C36EC2F7F5E}" dt="2019-04-26T09:46:26.869" v="21" actId="2696"/>
        <pc:sldMkLst>
          <pc:docMk/>
          <pc:sldMk cId="2478319346" sldId="341"/>
        </pc:sldMkLst>
      </pc:sldChg>
      <pc:sldChg chg="del">
        <pc:chgData name="Cristiano Cusin" userId="d70b02cc5eafa7bf" providerId="LiveId" clId="{C1DEBCC3-EEE1-4F7F-A8F2-0C36EC2F7F5E}" dt="2019-04-26T09:46:26.940" v="27" actId="2696"/>
        <pc:sldMkLst>
          <pc:docMk/>
          <pc:sldMk cId="4095582339" sldId="342"/>
        </pc:sldMkLst>
      </pc:sldChg>
      <pc:sldChg chg="addSp delSp modSp add">
        <pc:chgData name="Cristiano Cusin" userId="d70b02cc5eafa7bf" providerId="LiveId" clId="{C1DEBCC3-EEE1-4F7F-A8F2-0C36EC2F7F5E}" dt="2019-04-26T10:08:02.687" v="267" actId="6549"/>
        <pc:sldMkLst>
          <pc:docMk/>
          <pc:sldMk cId="0" sldId="343"/>
        </pc:sldMkLst>
        <pc:spChg chg="mod">
          <ac:chgData name="Cristiano Cusin" userId="d70b02cc5eafa7bf" providerId="LiveId" clId="{C1DEBCC3-EEE1-4F7F-A8F2-0C36EC2F7F5E}" dt="2019-04-26T10:08:02.687" v="267" actId="6549"/>
          <ac:spMkLst>
            <pc:docMk/>
            <pc:sldMk cId="0" sldId="343"/>
            <ac:spMk id="2" creationId="{75DED0AA-2C2F-491D-B868-EEA7FE21D41B}"/>
          </ac:spMkLst>
        </pc:spChg>
        <pc:spChg chg="add">
          <ac:chgData name="Cristiano Cusin" userId="d70b02cc5eafa7bf" providerId="LiveId" clId="{C1DEBCC3-EEE1-4F7F-A8F2-0C36EC2F7F5E}" dt="2019-04-26T09:55:38.111" v="212"/>
          <ac:spMkLst>
            <pc:docMk/>
            <pc:sldMk cId="0" sldId="343"/>
            <ac:spMk id="6" creationId="{E9F3FE39-78AA-424F-AC08-03144AAC3615}"/>
          </ac:spMkLst>
        </pc:spChg>
        <pc:spChg chg="del">
          <ac:chgData name="Cristiano Cusin" userId="d70b02cc5eafa7bf" providerId="LiveId" clId="{C1DEBCC3-EEE1-4F7F-A8F2-0C36EC2F7F5E}" dt="2019-04-26T09:57:05.106" v="242" actId="478"/>
          <ac:spMkLst>
            <pc:docMk/>
            <pc:sldMk cId="0" sldId="343"/>
            <ac:spMk id="23556" creationId="{11E0AD79-A091-42B8-A8F0-A0A54CF442CC}"/>
          </ac:spMkLst>
        </pc:spChg>
        <pc:picChg chg="add">
          <ac:chgData name="Cristiano Cusin" userId="d70b02cc5eafa7bf" providerId="LiveId" clId="{C1DEBCC3-EEE1-4F7F-A8F2-0C36EC2F7F5E}" dt="2019-04-26T09:54:32.774" v="170"/>
          <ac:picMkLst>
            <pc:docMk/>
            <pc:sldMk cId="0" sldId="343"/>
            <ac:picMk id="5" creationId="{C45521DD-6157-483C-BB59-93A8E3E2BAFD}"/>
          </ac:picMkLst>
        </pc:picChg>
      </pc:sldChg>
      <pc:sldChg chg="del">
        <pc:chgData name="Cristiano Cusin" userId="d70b02cc5eafa7bf" providerId="LiveId" clId="{C1DEBCC3-EEE1-4F7F-A8F2-0C36EC2F7F5E}" dt="2019-04-26T09:46:26.952" v="28" actId="2696"/>
        <pc:sldMkLst>
          <pc:docMk/>
          <pc:sldMk cId="3140164406" sldId="344"/>
        </pc:sldMkLst>
      </pc:sldChg>
      <pc:sldChg chg="del">
        <pc:chgData name="Cristiano Cusin" userId="d70b02cc5eafa7bf" providerId="LiveId" clId="{C1DEBCC3-EEE1-4F7F-A8F2-0C36EC2F7F5E}" dt="2019-04-26T09:46:26.963" v="29" actId="2696"/>
        <pc:sldMkLst>
          <pc:docMk/>
          <pc:sldMk cId="3346581958" sldId="345"/>
        </pc:sldMkLst>
      </pc:sldChg>
      <pc:sldChg chg="del">
        <pc:chgData name="Cristiano Cusin" userId="d70b02cc5eafa7bf" providerId="LiveId" clId="{C1DEBCC3-EEE1-4F7F-A8F2-0C36EC2F7F5E}" dt="2019-04-26T09:46:26.981" v="30" actId="2696"/>
        <pc:sldMkLst>
          <pc:docMk/>
          <pc:sldMk cId="4056592817" sldId="346"/>
        </pc:sldMkLst>
      </pc:sldChg>
      <pc:sldChg chg="addSp delSp modSp add">
        <pc:chgData name="Cristiano Cusin" userId="d70b02cc5eafa7bf" providerId="LiveId" clId="{C1DEBCC3-EEE1-4F7F-A8F2-0C36EC2F7F5E}" dt="2019-04-26T09:57:12.618" v="244" actId="478"/>
        <pc:sldMkLst>
          <pc:docMk/>
          <pc:sldMk cId="0" sldId="347"/>
        </pc:sldMkLst>
        <pc:spChg chg="mod">
          <ac:chgData name="Cristiano Cusin" userId="d70b02cc5eafa7bf" providerId="LiveId" clId="{C1DEBCC3-EEE1-4F7F-A8F2-0C36EC2F7F5E}" dt="2019-04-26T09:46:03.670" v="7" actId="27636"/>
          <ac:spMkLst>
            <pc:docMk/>
            <pc:sldMk cId="0" sldId="347"/>
            <ac:spMk id="2" creationId="{75DED0AA-2C2F-491D-B868-EEA7FE21D41B}"/>
          </ac:spMkLst>
        </pc:spChg>
        <pc:spChg chg="add">
          <ac:chgData name="Cristiano Cusin" userId="d70b02cc5eafa7bf" providerId="LiveId" clId="{C1DEBCC3-EEE1-4F7F-A8F2-0C36EC2F7F5E}" dt="2019-04-26T09:55:33.519" v="210"/>
          <ac:spMkLst>
            <pc:docMk/>
            <pc:sldMk cId="0" sldId="347"/>
            <ac:spMk id="8" creationId="{3127BA85-6B3C-4BFB-8EB6-67BAF1CC39F0}"/>
          </ac:spMkLst>
        </pc:spChg>
        <pc:spChg chg="del">
          <ac:chgData name="Cristiano Cusin" userId="d70b02cc5eafa7bf" providerId="LiveId" clId="{C1DEBCC3-EEE1-4F7F-A8F2-0C36EC2F7F5E}" dt="2019-04-26T09:57:12.618" v="244" actId="478"/>
          <ac:spMkLst>
            <pc:docMk/>
            <pc:sldMk cId="0" sldId="347"/>
            <ac:spMk id="25604" creationId="{E0AF1170-2267-4EAE-8DA9-EB05B38196D8}"/>
          </ac:spMkLst>
        </pc:spChg>
        <pc:picChg chg="add">
          <ac:chgData name="Cristiano Cusin" userId="d70b02cc5eafa7bf" providerId="LiveId" clId="{C1DEBCC3-EEE1-4F7F-A8F2-0C36EC2F7F5E}" dt="2019-04-26T09:54:34.197" v="172"/>
          <ac:picMkLst>
            <pc:docMk/>
            <pc:sldMk cId="0" sldId="347"/>
            <ac:picMk id="7" creationId="{1287DC6E-6E8B-4877-AA05-708858923101}"/>
          </ac:picMkLst>
        </pc:picChg>
      </pc:sldChg>
      <pc:sldChg chg="del">
        <pc:chgData name="Cristiano Cusin" userId="d70b02cc5eafa7bf" providerId="LiveId" clId="{C1DEBCC3-EEE1-4F7F-A8F2-0C36EC2F7F5E}" dt="2019-04-26T09:46:27.045" v="35" actId="2696"/>
        <pc:sldMkLst>
          <pc:docMk/>
          <pc:sldMk cId="2026225536" sldId="348"/>
        </pc:sldMkLst>
      </pc:sldChg>
      <pc:sldChg chg="del">
        <pc:chgData name="Cristiano Cusin" userId="d70b02cc5eafa7bf" providerId="LiveId" clId="{C1DEBCC3-EEE1-4F7F-A8F2-0C36EC2F7F5E}" dt="2019-04-26T09:46:27.003" v="32" actId="2696"/>
        <pc:sldMkLst>
          <pc:docMk/>
          <pc:sldMk cId="2446308146" sldId="349"/>
        </pc:sldMkLst>
      </pc:sldChg>
      <pc:sldChg chg="del">
        <pc:chgData name="Cristiano Cusin" userId="d70b02cc5eafa7bf" providerId="LiveId" clId="{C1DEBCC3-EEE1-4F7F-A8F2-0C36EC2F7F5E}" dt="2019-04-26T09:46:27.015" v="33" actId="2696"/>
        <pc:sldMkLst>
          <pc:docMk/>
          <pc:sldMk cId="1028527225" sldId="350"/>
        </pc:sldMkLst>
      </pc:sldChg>
      <pc:sldChg chg="del">
        <pc:chgData name="Cristiano Cusin" userId="d70b02cc5eafa7bf" providerId="LiveId" clId="{C1DEBCC3-EEE1-4F7F-A8F2-0C36EC2F7F5E}" dt="2019-04-26T09:46:27.028" v="34" actId="2696"/>
        <pc:sldMkLst>
          <pc:docMk/>
          <pc:sldMk cId="3854428578" sldId="351"/>
        </pc:sldMkLst>
      </pc:sldChg>
      <pc:sldChg chg="del">
        <pc:chgData name="Cristiano Cusin" userId="d70b02cc5eafa7bf" providerId="LiveId" clId="{C1DEBCC3-EEE1-4F7F-A8F2-0C36EC2F7F5E}" dt="2019-04-26T09:46:27.095" v="38" actId="2696"/>
        <pc:sldMkLst>
          <pc:docMk/>
          <pc:sldMk cId="501677686" sldId="352"/>
        </pc:sldMkLst>
      </pc:sldChg>
      <pc:sldChg chg="del">
        <pc:chgData name="Cristiano Cusin" userId="d70b02cc5eafa7bf" providerId="LiveId" clId="{C1DEBCC3-EEE1-4F7F-A8F2-0C36EC2F7F5E}" dt="2019-04-26T09:46:27.068" v="37" actId="2696"/>
        <pc:sldMkLst>
          <pc:docMk/>
          <pc:sldMk cId="39986758" sldId="353"/>
        </pc:sldMkLst>
      </pc:sldChg>
      <pc:sldChg chg="del">
        <pc:chgData name="Cristiano Cusin" userId="d70b02cc5eafa7bf" providerId="LiveId" clId="{C1DEBCC3-EEE1-4F7F-A8F2-0C36EC2F7F5E}" dt="2019-04-26T09:46:27.118" v="39" actId="2696"/>
        <pc:sldMkLst>
          <pc:docMk/>
          <pc:sldMk cId="158692885" sldId="354"/>
        </pc:sldMkLst>
      </pc:sldChg>
      <pc:sldChg chg="del">
        <pc:chgData name="Cristiano Cusin" userId="d70b02cc5eafa7bf" providerId="LiveId" clId="{C1DEBCC3-EEE1-4F7F-A8F2-0C36EC2F7F5E}" dt="2019-04-26T09:46:27.153" v="40" actId="2696"/>
        <pc:sldMkLst>
          <pc:docMk/>
          <pc:sldMk cId="88332531" sldId="355"/>
        </pc:sldMkLst>
      </pc:sldChg>
      <pc:sldChg chg="del">
        <pc:chgData name="Cristiano Cusin" userId="d70b02cc5eafa7bf" providerId="LiveId" clId="{C1DEBCC3-EEE1-4F7F-A8F2-0C36EC2F7F5E}" dt="2019-04-26T09:46:27.233" v="43" actId="2696"/>
        <pc:sldMkLst>
          <pc:docMk/>
          <pc:sldMk cId="3383902295" sldId="356"/>
        </pc:sldMkLst>
      </pc:sldChg>
      <pc:sldChg chg="del">
        <pc:chgData name="Cristiano Cusin" userId="d70b02cc5eafa7bf" providerId="LiveId" clId="{C1DEBCC3-EEE1-4F7F-A8F2-0C36EC2F7F5E}" dt="2019-04-26T09:46:27.188" v="41" actId="2696"/>
        <pc:sldMkLst>
          <pc:docMk/>
          <pc:sldMk cId="2938079574" sldId="357"/>
        </pc:sldMkLst>
      </pc:sldChg>
      <pc:sldChg chg="del">
        <pc:chgData name="Cristiano Cusin" userId="d70b02cc5eafa7bf" providerId="LiveId" clId="{C1DEBCC3-EEE1-4F7F-A8F2-0C36EC2F7F5E}" dt="2019-04-26T09:46:27.439" v="52" actId="2696"/>
        <pc:sldMkLst>
          <pc:docMk/>
          <pc:sldMk cId="39674021" sldId="358"/>
        </pc:sldMkLst>
      </pc:sldChg>
      <pc:sldChg chg="del">
        <pc:chgData name="Cristiano Cusin" userId="d70b02cc5eafa7bf" providerId="LiveId" clId="{C1DEBCC3-EEE1-4F7F-A8F2-0C36EC2F7F5E}" dt="2019-04-26T09:46:27.257" v="44" actId="2696"/>
        <pc:sldMkLst>
          <pc:docMk/>
          <pc:sldMk cId="1596094010" sldId="359"/>
        </pc:sldMkLst>
      </pc:sldChg>
      <pc:sldChg chg="del">
        <pc:chgData name="Cristiano Cusin" userId="d70b02cc5eafa7bf" providerId="LiveId" clId="{C1DEBCC3-EEE1-4F7F-A8F2-0C36EC2F7F5E}" dt="2019-04-26T09:46:27.302" v="46" actId="2696"/>
        <pc:sldMkLst>
          <pc:docMk/>
          <pc:sldMk cId="2882572764" sldId="360"/>
        </pc:sldMkLst>
      </pc:sldChg>
      <pc:sldChg chg="del">
        <pc:chgData name="Cristiano Cusin" userId="d70b02cc5eafa7bf" providerId="LiveId" clId="{C1DEBCC3-EEE1-4F7F-A8F2-0C36EC2F7F5E}" dt="2019-04-26T09:46:27.324" v="47" actId="2696"/>
        <pc:sldMkLst>
          <pc:docMk/>
          <pc:sldMk cId="621220782" sldId="361"/>
        </pc:sldMkLst>
      </pc:sldChg>
      <pc:sldChg chg="del">
        <pc:chgData name="Cristiano Cusin" userId="d70b02cc5eafa7bf" providerId="LiveId" clId="{C1DEBCC3-EEE1-4F7F-A8F2-0C36EC2F7F5E}" dt="2019-04-26T09:46:27.349" v="48" actId="2696"/>
        <pc:sldMkLst>
          <pc:docMk/>
          <pc:sldMk cId="3526757837" sldId="362"/>
        </pc:sldMkLst>
      </pc:sldChg>
      <pc:sldChg chg="del">
        <pc:chgData name="Cristiano Cusin" userId="d70b02cc5eafa7bf" providerId="LiveId" clId="{C1DEBCC3-EEE1-4F7F-A8F2-0C36EC2F7F5E}" dt="2019-04-26T09:46:27.373" v="49" actId="2696"/>
        <pc:sldMkLst>
          <pc:docMk/>
          <pc:sldMk cId="1657249082" sldId="363"/>
        </pc:sldMkLst>
      </pc:sldChg>
      <pc:sldChg chg="del">
        <pc:chgData name="Cristiano Cusin" userId="d70b02cc5eafa7bf" providerId="LiveId" clId="{C1DEBCC3-EEE1-4F7F-A8F2-0C36EC2F7F5E}" dt="2019-04-26T09:46:26.734" v="10" actId="2696"/>
        <pc:sldMkLst>
          <pc:docMk/>
          <pc:sldMk cId="1412562674" sldId="365"/>
        </pc:sldMkLst>
      </pc:sldChg>
      <pc:sldChg chg="del">
        <pc:chgData name="Cristiano Cusin" userId="d70b02cc5eafa7bf" providerId="LiveId" clId="{C1DEBCC3-EEE1-4F7F-A8F2-0C36EC2F7F5E}" dt="2019-04-26T09:46:27.211" v="42" actId="2696"/>
        <pc:sldMkLst>
          <pc:docMk/>
          <pc:sldMk cId="286204208" sldId="366"/>
        </pc:sldMkLst>
      </pc:sldChg>
      <pc:sldChg chg="del">
        <pc:chgData name="Cristiano Cusin" userId="d70b02cc5eafa7bf" providerId="LiveId" clId="{C1DEBCC3-EEE1-4F7F-A8F2-0C36EC2F7F5E}" dt="2019-04-26T09:46:27.279" v="45" actId="2696"/>
        <pc:sldMkLst>
          <pc:docMk/>
          <pc:sldMk cId="82254720" sldId="367"/>
        </pc:sldMkLst>
      </pc:sldChg>
      <pc:sldChg chg="del">
        <pc:chgData name="Cristiano Cusin" userId="d70b02cc5eafa7bf" providerId="LiveId" clId="{C1DEBCC3-EEE1-4F7F-A8F2-0C36EC2F7F5E}" dt="2019-04-26T09:46:27.394" v="50" actId="2696"/>
        <pc:sldMkLst>
          <pc:docMk/>
          <pc:sldMk cId="4166887458" sldId="368"/>
        </pc:sldMkLst>
      </pc:sldChg>
      <pc:sldChg chg="del">
        <pc:chgData name="Cristiano Cusin" userId="d70b02cc5eafa7bf" providerId="LiveId" clId="{C1DEBCC3-EEE1-4F7F-A8F2-0C36EC2F7F5E}" dt="2019-04-26T09:46:27.416" v="51" actId="2696"/>
        <pc:sldMkLst>
          <pc:docMk/>
          <pc:sldMk cId="3509638147" sldId="369"/>
        </pc:sldMkLst>
      </pc:sldChg>
      <pc:sldChg chg="del">
        <pc:chgData name="Cristiano Cusin" userId="d70b02cc5eafa7bf" providerId="LiveId" clId="{C1DEBCC3-EEE1-4F7F-A8F2-0C36EC2F7F5E}" dt="2019-04-26T09:46:27.484" v="54" actId="2696"/>
        <pc:sldMkLst>
          <pc:docMk/>
          <pc:sldMk cId="3723118785" sldId="370"/>
        </pc:sldMkLst>
      </pc:sldChg>
      <pc:sldChg chg="del">
        <pc:chgData name="Cristiano Cusin" userId="d70b02cc5eafa7bf" providerId="LiveId" clId="{C1DEBCC3-EEE1-4F7F-A8F2-0C36EC2F7F5E}" dt="2019-04-26T09:46:27.463" v="53" actId="2696"/>
        <pc:sldMkLst>
          <pc:docMk/>
          <pc:sldMk cId="1357974000" sldId="371"/>
        </pc:sldMkLst>
      </pc:sldChg>
      <pc:sldChg chg="del">
        <pc:chgData name="Cristiano Cusin" userId="d70b02cc5eafa7bf" providerId="LiveId" clId="{C1DEBCC3-EEE1-4F7F-A8F2-0C36EC2F7F5E}" dt="2019-04-26T09:46:27.508" v="55" actId="2696"/>
        <pc:sldMkLst>
          <pc:docMk/>
          <pc:sldMk cId="1625229018" sldId="372"/>
        </pc:sldMkLst>
      </pc:sldChg>
      <pc:sldChg chg="del">
        <pc:chgData name="Cristiano Cusin" userId="d70b02cc5eafa7bf" providerId="LiveId" clId="{C1DEBCC3-EEE1-4F7F-A8F2-0C36EC2F7F5E}" dt="2019-04-26T09:46:27.532" v="56" actId="2696"/>
        <pc:sldMkLst>
          <pc:docMk/>
          <pc:sldMk cId="4092958734" sldId="373"/>
        </pc:sldMkLst>
      </pc:sldChg>
      <pc:sldChg chg="del">
        <pc:chgData name="Cristiano Cusin" userId="d70b02cc5eafa7bf" providerId="LiveId" clId="{C1DEBCC3-EEE1-4F7F-A8F2-0C36EC2F7F5E}" dt="2019-04-26T09:46:27.555" v="57" actId="2696"/>
        <pc:sldMkLst>
          <pc:docMk/>
          <pc:sldMk cId="4130283711" sldId="374"/>
        </pc:sldMkLst>
      </pc:sldChg>
      <pc:sldChg chg="del">
        <pc:chgData name="Cristiano Cusin" userId="d70b02cc5eafa7bf" providerId="LiveId" clId="{C1DEBCC3-EEE1-4F7F-A8F2-0C36EC2F7F5E}" dt="2019-04-26T09:46:27.578" v="58" actId="2696"/>
        <pc:sldMkLst>
          <pc:docMk/>
          <pc:sldMk cId="1454237091" sldId="375"/>
        </pc:sldMkLst>
      </pc:sldChg>
      <pc:sldChg chg="del">
        <pc:chgData name="Cristiano Cusin" userId="d70b02cc5eafa7bf" providerId="LiveId" clId="{C1DEBCC3-EEE1-4F7F-A8F2-0C36EC2F7F5E}" dt="2019-04-26T09:46:27.605" v="59" actId="2696"/>
        <pc:sldMkLst>
          <pc:docMk/>
          <pc:sldMk cId="2600590864" sldId="376"/>
        </pc:sldMkLst>
      </pc:sldChg>
      <pc:sldChg chg="del">
        <pc:chgData name="Cristiano Cusin" userId="d70b02cc5eafa7bf" providerId="LiveId" clId="{C1DEBCC3-EEE1-4F7F-A8F2-0C36EC2F7F5E}" dt="2019-04-26T09:46:27.628" v="60" actId="2696"/>
        <pc:sldMkLst>
          <pc:docMk/>
          <pc:sldMk cId="438458824" sldId="377"/>
        </pc:sldMkLst>
      </pc:sldChg>
      <pc:sldChg chg="del">
        <pc:chgData name="Cristiano Cusin" userId="d70b02cc5eafa7bf" providerId="LiveId" clId="{C1DEBCC3-EEE1-4F7F-A8F2-0C36EC2F7F5E}" dt="2019-04-26T09:46:27.650" v="61" actId="2696"/>
        <pc:sldMkLst>
          <pc:docMk/>
          <pc:sldMk cId="378321525" sldId="379"/>
        </pc:sldMkLst>
      </pc:sldChg>
      <pc:sldChg chg="del">
        <pc:chgData name="Cristiano Cusin" userId="d70b02cc5eafa7bf" providerId="LiveId" clId="{C1DEBCC3-EEE1-4F7F-A8F2-0C36EC2F7F5E}" dt="2019-04-26T09:46:27.673" v="62" actId="2696"/>
        <pc:sldMkLst>
          <pc:docMk/>
          <pc:sldMk cId="1667403827" sldId="380"/>
        </pc:sldMkLst>
      </pc:sldChg>
      <pc:sldChg chg="del">
        <pc:chgData name="Cristiano Cusin" userId="d70b02cc5eafa7bf" providerId="LiveId" clId="{C1DEBCC3-EEE1-4F7F-A8F2-0C36EC2F7F5E}" dt="2019-04-26T09:46:27.768" v="65" actId="2696"/>
        <pc:sldMkLst>
          <pc:docMk/>
          <pc:sldMk cId="1425992157" sldId="381"/>
        </pc:sldMkLst>
      </pc:sldChg>
      <pc:sldChg chg="del">
        <pc:chgData name="Cristiano Cusin" userId="d70b02cc5eafa7bf" providerId="LiveId" clId="{C1DEBCC3-EEE1-4F7F-A8F2-0C36EC2F7F5E}" dt="2019-04-26T09:46:27.801" v="66" actId="2696"/>
        <pc:sldMkLst>
          <pc:docMk/>
          <pc:sldMk cId="1175716605" sldId="382"/>
        </pc:sldMkLst>
      </pc:sldChg>
      <pc:sldChg chg="del">
        <pc:chgData name="Cristiano Cusin" userId="d70b02cc5eafa7bf" providerId="LiveId" clId="{C1DEBCC3-EEE1-4F7F-A8F2-0C36EC2F7F5E}" dt="2019-04-26T09:46:27.834" v="67" actId="2696"/>
        <pc:sldMkLst>
          <pc:docMk/>
          <pc:sldMk cId="3657424865" sldId="383"/>
        </pc:sldMkLst>
      </pc:sldChg>
      <pc:sldChg chg="del">
        <pc:chgData name="Cristiano Cusin" userId="d70b02cc5eafa7bf" providerId="LiveId" clId="{C1DEBCC3-EEE1-4F7F-A8F2-0C36EC2F7F5E}" dt="2019-04-26T09:46:27.905" v="69" actId="2696"/>
        <pc:sldMkLst>
          <pc:docMk/>
          <pc:sldMk cId="223217938" sldId="384"/>
        </pc:sldMkLst>
      </pc:sldChg>
      <pc:sldChg chg="del">
        <pc:chgData name="Cristiano Cusin" userId="d70b02cc5eafa7bf" providerId="LiveId" clId="{C1DEBCC3-EEE1-4F7F-A8F2-0C36EC2F7F5E}" dt="2019-04-26T09:46:27.929" v="70" actId="2696"/>
        <pc:sldMkLst>
          <pc:docMk/>
          <pc:sldMk cId="2823298073" sldId="385"/>
        </pc:sldMkLst>
      </pc:sldChg>
      <pc:sldChg chg="del">
        <pc:chgData name="Cristiano Cusin" userId="d70b02cc5eafa7bf" providerId="LiveId" clId="{C1DEBCC3-EEE1-4F7F-A8F2-0C36EC2F7F5E}" dt="2019-04-26T09:46:27.703" v="63" actId="2696"/>
        <pc:sldMkLst>
          <pc:docMk/>
          <pc:sldMk cId="1863796357" sldId="386"/>
        </pc:sldMkLst>
      </pc:sldChg>
      <pc:sldChg chg="del">
        <pc:chgData name="Cristiano Cusin" userId="d70b02cc5eafa7bf" providerId="LiveId" clId="{C1DEBCC3-EEE1-4F7F-A8F2-0C36EC2F7F5E}" dt="2019-04-26T09:46:27.953" v="71" actId="2696"/>
        <pc:sldMkLst>
          <pc:docMk/>
          <pc:sldMk cId="1936488620" sldId="387"/>
        </pc:sldMkLst>
      </pc:sldChg>
      <pc:sldChg chg="del">
        <pc:chgData name="Cristiano Cusin" userId="d70b02cc5eafa7bf" providerId="LiveId" clId="{C1DEBCC3-EEE1-4F7F-A8F2-0C36EC2F7F5E}" dt="2019-04-26T09:46:27.977" v="72" actId="2696"/>
        <pc:sldMkLst>
          <pc:docMk/>
          <pc:sldMk cId="3480404129" sldId="388"/>
        </pc:sldMkLst>
      </pc:sldChg>
      <pc:sldChg chg="del">
        <pc:chgData name="Cristiano Cusin" userId="d70b02cc5eafa7bf" providerId="LiveId" clId="{C1DEBCC3-EEE1-4F7F-A8F2-0C36EC2F7F5E}" dt="2019-04-26T09:46:27.987" v="73" actId="2696"/>
        <pc:sldMkLst>
          <pc:docMk/>
          <pc:sldMk cId="2797000953" sldId="389"/>
        </pc:sldMkLst>
      </pc:sldChg>
      <pc:sldChg chg="del">
        <pc:chgData name="Cristiano Cusin" userId="d70b02cc5eafa7bf" providerId="LiveId" clId="{C1DEBCC3-EEE1-4F7F-A8F2-0C36EC2F7F5E}" dt="2019-04-26T09:46:28.018" v="75" actId="2696"/>
        <pc:sldMkLst>
          <pc:docMk/>
          <pc:sldMk cId="3654444864" sldId="390"/>
        </pc:sldMkLst>
      </pc:sldChg>
      <pc:sldChg chg="del">
        <pc:chgData name="Cristiano Cusin" userId="d70b02cc5eafa7bf" providerId="LiveId" clId="{C1DEBCC3-EEE1-4F7F-A8F2-0C36EC2F7F5E}" dt="2019-04-26T09:46:28.002" v="74" actId="2696"/>
        <pc:sldMkLst>
          <pc:docMk/>
          <pc:sldMk cId="1872106176" sldId="391"/>
        </pc:sldMkLst>
      </pc:sldChg>
      <pc:sldChg chg="del">
        <pc:chgData name="Cristiano Cusin" userId="d70b02cc5eafa7bf" providerId="LiveId" clId="{C1DEBCC3-EEE1-4F7F-A8F2-0C36EC2F7F5E}" dt="2019-04-26T09:46:28.052" v="76" actId="2696"/>
        <pc:sldMkLst>
          <pc:docMk/>
          <pc:sldMk cId="292284666" sldId="392"/>
        </pc:sldMkLst>
      </pc:sldChg>
      <pc:sldChg chg="del">
        <pc:chgData name="Cristiano Cusin" userId="d70b02cc5eafa7bf" providerId="LiveId" clId="{C1DEBCC3-EEE1-4F7F-A8F2-0C36EC2F7F5E}" dt="2019-04-26T09:46:28.087" v="77" actId="2696"/>
        <pc:sldMkLst>
          <pc:docMk/>
          <pc:sldMk cId="1786104674" sldId="393"/>
        </pc:sldMkLst>
      </pc:sldChg>
      <pc:sldChg chg="del">
        <pc:chgData name="Cristiano Cusin" userId="d70b02cc5eafa7bf" providerId="LiveId" clId="{C1DEBCC3-EEE1-4F7F-A8F2-0C36EC2F7F5E}" dt="2019-04-26T09:46:28.122" v="78" actId="2696"/>
        <pc:sldMkLst>
          <pc:docMk/>
          <pc:sldMk cId="3409711420" sldId="394"/>
        </pc:sldMkLst>
      </pc:sldChg>
      <pc:sldChg chg="del">
        <pc:chgData name="Cristiano Cusin" userId="d70b02cc5eafa7bf" providerId="LiveId" clId="{C1DEBCC3-EEE1-4F7F-A8F2-0C36EC2F7F5E}" dt="2019-04-26T09:46:28.156" v="79" actId="2696"/>
        <pc:sldMkLst>
          <pc:docMk/>
          <pc:sldMk cId="1969103197" sldId="395"/>
        </pc:sldMkLst>
      </pc:sldChg>
      <pc:sldChg chg="del">
        <pc:chgData name="Cristiano Cusin" userId="d70b02cc5eafa7bf" providerId="LiveId" clId="{C1DEBCC3-EEE1-4F7F-A8F2-0C36EC2F7F5E}" dt="2019-04-26T09:46:28.191" v="80" actId="2696"/>
        <pc:sldMkLst>
          <pc:docMk/>
          <pc:sldMk cId="3816497311" sldId="396"/>
        </pc:sldMkLst>
      </pc:sldChg>
      <pc:sldChg chg="del">
        <pc:chgData name="Cristiano Cusin" userId="d70b02cc5eafa7bf" providerId="LiveId" clId="{C1DEBCC3-EEE1-4F7F-A8F2-0C36EC2F7F5E}" dt="2019-04-26T09:46:28.206" v="81" actId="2696"/>
        <pc:sldMkLst>
          <pc:docMk/>
          <pc:sldMk cId="3954013258" sldId="397"/>
        </pc:sldMkLst>
      </pc:sldChg>
      <pc:sldChg chg="del">
        <pc:chgData name="Cristiano Cusin" userId="d70b02cc5eafa7bf" providerId="LiveId" clId="{C1DEBCC3-EEE1-4F7F-A8F2-0C36EC2F7F5E}" dt="2019-04-26T09:46:26.992" v="31" actId="2696"/>
        <pc:sldMkLst>
          <pc:docMk/>
          <pc:sldMk cId="4004543626" sldId="400"/>
        </pc:sldMkLst>
      </pc:sldChg>
      <pc:sldChg chg="del">
        <pc:chgData name="Cristiano Cusin" userId="d70b02cc5eafa7bf" providerId="LiveId" clId="{C1DEBCC3-EEE1-4F7F-A8F2-0C36EC2F7F5E}" dt="2019-04-26T09:46:27.056" v="36" actId="2696"/>
        <pc:sldMkLst>
          <pc:docMk/>
          <pc:sldMk cId="3965915802" sldId="401"/>
        </pc:sldMkLst>
      </pc:sldChg>
      <pc:sldChg chg="del">
        <pc:chgData name="Cristiano Cusin" userId="d70b02cc5eafa7bf" providerId="LiveId" clId="{C1DEBCC3-EEE1-4F7F-A8F2-0C36EC2F7F5E}" dt="2019-04-26T09:46:28.239" v="84" actId="2696"/>
        <pc:sldMkLst>
          <pc:docMk/>
          <pc:sldMk cId="4264955200" sldId="402"/>
        </pc:sldMkLst>
      </pc:sldChg>
      <pc:sldChg chg="del">
        <pc:chgData name="Cristiano Cusin" userId="d70b02cc5eafa7bf" providerId="LiveId" clId="{C1DEBCC3-EEE1-4F7F-A8F2-0C36EC2F7F5E}" dt="2019-04-26T09:46:28.264" v="86" actId="2696"/>
        <pc:sldMkLst>
          <pc:docMk/>
          <pc:sldMk cId="978176491" sldId="403"/>
        </pc:sldMkLst>
      </pc:sldChg>
      <pc:sldChg chg="del">
        <pc:chgData name="Cristiano Cusin" userId="d70b02cc5eafa7bf" providerId="LiveId" clId="{C1DEBCC3-EEE1-4F7F-A8F2-0C36EC2F7F5E}" dt="2019-04-26T09:46:28.318" v="90" actId="2696"/>
        <pc:sldMkLst>
          <pc:docMk/>
          <pc:sldMk cId="919992965" sldId="404"/>
        </pc:sldMkLst>
      </pc:sldChg>
      <pc:sldChg chg="del">
        <pc:chgData name="Cristiano Cusin" userId="d70b02cc5eafa7bf" providerId="LiveId" clId="{C1DEBCC3-EEE1-4F7F-A8F2-0C36EC2F7F5E}" dt="2019-04-26T09:46:28.333" v="91" actId="2696"/>
        <pc:sldMkLst>
          <pc:docMk/>
          <pc:sldMk cId="2156738486" sldId="405"/>
        </pc:sldMkLst>
      </pc:sldChg>
      <pc:sldChg chg="del">
        <pc:chgData name="Cristiano Cusin" userId="d70b02cc5eafa7bf" providerId="LiveId" clId="{C1DEBCC3-EEE1-4F7F-A8F2-0C36EC2F7F5E}" dt="2019-04-26T09:46:28.366" v="92" actId="2696"/>
        <pc:sldMkLst>
          <pc:docMk/>
          <pc:sldMk cId="255752203" sldId="406"/>
        </pc:sldMkLst>
      </pc:sldChg>
      <pc:sldChg chg="del">
        <pc:chgData name="Cristiano Cusin" userId="d70b02cc5eafa7bf" providerId="LiveId" clId="{C1DEBCC3-EEE1-4F7F-A8F2-0C36EC2F7F5E}" dt="2019-04-26T09:46:28.379" v="93" actId="2696"/>
        <pc:sldMkLst>
          <pc:docMk/>
          <pc:sldMk cId="1064137305" sldId="407"/>
        </pc:sldMkLst>
      </pc:sldChg>
      <pc:sldChg chg="del">
        <pc:chgData name="Cristiano Cusin" userId="d70b02cc5eafa7bf" providerId="LiveId" clId="{C1DEBCC3-EEE1-4F7F-A8F2-0C36EC2F7F5E}" dt="2019-04-26T09:46:28.393" v="94" actId="2696"/>
        <pc:sldMkLst>
          <pc:docMk/>
          <pc:sldMk cId="2005668974" sldId="408"/>
        </pc:sldMkLst>
      </pc:sldChg>
      <pc:sldChg chg="del">
        <pc:chgData name="Cristiano Cusin" userId="d70b02cc5eafa7bf" providerId="LiveId" clId="{C1DEBCC3-EEE1-4F7F-A8F2-0C36EC2F7F5E}" dt="2019-04-26T09:46:28.441" v="97" actId="2696"/>
        <pc:sldMkLst>
          <pc:docMk/>
          <pc:sldMk cId="94174802" sldId="409"/>
        </pc:sldMkLst>
      </pc:sldChg>
      <pc:sldChg chg="del">
        <pc:chgData name="Cristiano Cusin" userId="d70b02cc5eafa7bf" providerId="LiveId" clId="{C1DEBCC3-EEE1-4F7F-A8F2-0C36EC2F7F5E}" dt="2019-04-26T09:46:28.513" v="101" actId="2696"/>
        <pc:sldMkLst>
          <pc:docMk/>
          <pc:sldMk cId="893154620" sldId="410"/>
        </pc:sldMkLst>
      </pc:sldChg>
      <pc:sldChg chg="del">
        <pc:chgData name="Cristiano Cusin" userId="d70b02cc5eafa7bf" providerId="LiveId" clId="{C1DEBCC3-EEE1-4F7F-A8F2-0C36EC2F7F5E}" dt="2019-04-26T09:46:28.461" v="98" actId="2696"/>
        <pc:sldMkLst>
          <pc:docMk/>
          <pc:sldMk cId="223933763" sldId="411"/>
        </pc:sldMkLst>
      </pc:sldChg>
      <pc:sldChg chg="del">
        <pc:chgData name="Cristiano Cusin" userId="d70b02cc5eafa7bf" providerId="LiveId" clId="{C1DEBCC3-EEE1-4F7F-A8F2-0C36EC2F7F5E}" dt="2019-04-26T09:46:27.869" v="68" actId="2696"/>
        <pc:sldMkLst>
          <pc:docMk/>
          <pc:sldMk cId="1286720247" sldId="413"/>
        </pc:sldMkLst>
      </pc:sldChg>
      <pc:sldChg chg="del">
        <pc:chgData name="Cristiano Cusin" userId="d70b02cc5eafa7bf" providerId="LiveId" clId="{C1DEBCC3-EEE1-4F7F-A8F2-0C36EC2F7F5E}" dt="2019-04-26T09:46:28.214" v="82" actId="2696"/>
        <pc:sldMkLst>
          <pc:docMk/>
          <pc:sldMk cId="420145376" sldId="414"/>
        </pc:sldMkLst>
      </pc:sldChg>
      <pc:sldChg chg="del">
        <pc:chgData name="Cristiano Cusin" userId="d70b02cc5eafa7bf" providerId="LiveId" clId="{C1DEBCC3-EEE1-4F7F-A8F2-0C36EC2F7F5E}" dt="2019-04-26T09:46:28.602" v="108" actId="2696"/>
        <pc:sldMkLst>
          <pc:docMk/>
          <pc:sldMk cId="2229964458" sldId="415"/>
        </pc:sldMkLst>
      </pc:sldChg>
      <pc:sldChg chg="del">
        <pc:chgData name="Cristiano Cusin" userId="d70b02cc5eafa7bf" providerId="LiveId" clId="{C1DEBCC3-EEE1-4F7F-A8F2-0C36EC2F7F5E}" dt="2019-04-26T09:46:28.249" v="85" actId="2696"/>
        <pc:sldMkLst>
          <pc:docMk/>
          <pc:sldMk cId="1869731792" sldId="416"/>
        </pc:sldMkLst>
      </pc:sldChg>
      <pc:sldChg chg="del">
        <pc:chgData name="Cristiano Cusin" userId="d70b02cc5eafa7bf" providerId="LiveId" clId="{C1DEBCC3-EEE1-4F7F-A8F2-0C36EC2F7F5E}" dt="2019-04-26T09:46:28.280" v="87" actId="2696"/>
        <pc:sldMkLst>
          <pc:docMk/>
          <pc:sldMk cId="2706799708" sldId="417"/>
        </pc:sldMkLst>
      </pc:sldChg>
      <pc:sldChg chg="del">
        <pc:chgData name="Cristiano Cusin" userId="d70b02cc5eafa7bf" providerId="LiveId" clId="{C1DEBCC3-EEE1-4F7F-A8F2-0C36EC2F7F5E}" dt="2019-04-26T09:46:28.292" v="88" actId="2696"/>
        <pc:sldMkLst>
          <pc:docMk/>
          <pc:sldMk cId="2494217461" sldId="418"/>
        </pc:sldMkLst>
      </pc:sldChg>
      <pc:sldChg chg="del">
        <pc:chgData name="Cristiano Cusin" userId="d70b02cc5eafa7bf" providerId="LiveId" clId="{C1DEBCC3-EEE1-4F7F-A8F2-0C36EC2F7F5E}" dt="2019-04-26T09:46:28.305" v="89" actId="2696"/>
        <pc:sldMkLst>
          <pc:docMk/>
          <pc:sldMk cId="3717116864" sldId="419"/>
        </pc:sldMkLst>
      </pc:sldChg>
      <pc:sldChg chg="del">
        <pc:chgData name="Cristiano Cusin" userId="d70b02cc5eafa7bf" providerId="LiveId" clId="{C1DEBCC3-EEE1-4F7F-A8F2-0C36EC2F7F5E}" dt="2019-04-26T09:46:28.408" v="95" actId="2696"/>
        <pc:sldMkLst>
          <pc:docMk/>
          <pc:sldMk cId="4106815277" sldId="420"/>
        </pc:sldMkLst>
      </pc:sldChg>
      <pc:sldChg chg="del">
        <pc:chgData name="Cristiano Cusin" userId="d70b02cc5eafa7bf" providerId="LiveId" clId="{C1DEBCC3-EEE1-4F7F-A8F2-0C36EC2F7F5E}" dt="2019-04-26T09:46:28.423" v="96" actId="2696"/>
        <pc:sldMkLst>
          <pc:docMk/>
          <pc:sldMk cId="3848301014" sldId="421"/>
        </pc:sldMkLst>
      </pc:sldChg>
      <pc:sldChg chg="del">
        <pc:chgData name="Cristiano Cusin" userId="d70b02cc5eafa7bf" providerId="LiveId" clId="{C1DEBCC3-EEE1-4F7F-A8F2-0C36EC2F7F5E}" dt="2019-04-26T09:46:28.481" v="99" actId="2696"/>
        <pc:sldMkLst>
          <pc:docMk/>
          <pc:sldMk cId="213212891" sldId="422"/>
        </pc:sldMkLst>
      </pc:sldChg>
      <pc:sldChg chg="del">
        <pc:chgData name="Cristiano Cusin" userId="d70b02cc5eafa7bf" providerId="LiveId" clId="{C1DEBCC3-EEE1-4F7F-A8F2-0C36EC2F7F5E}" dt="2019-04-26T09:46:28.503" v="100" actId="2696"/>
        <pc:sldMkLst>
          <pc:docMk/>
          <pc:sldMk cId="2858334251" sldId="423"/>
        </pc:sldMkLst>
      </pc:sldChg>
      <pc:sldChg chg="del">
        <pc:chgData name="Cristiano Cusin" userId="d70b02cc5eafa7bf" providerId="LiveId" clId="{C1DEBCC3-EEE1-4F7F-A8F2-0C36EC2F7F5E}" dt="2019-04-26T09:46:28.542" v="103" actId="2696"/>
        <pc:sldMkLst>
          <pc:docMk/>
          <pc:sldMk cId="153003088" sldId="424"/>
        </pc:sldMkLst>
      </pc:sldChg>
      <pc:sldChg chg="del">
        <pc:chgData name="Cristiano Cusin" userId="d70b02cc5eafa7bf" providerId="LiveId" clId="{C1DEBCC3-EEE1-4F7F-A8F2-0C36EC2F7F5E}" dt="2019-04-26T09:46:28.555" v="104" actId="2696"/>
        <pc:sldMkLst>
          <pc:docMk/>
          <pc:sldMk cId="2442524886" sldId="425"/>
        </pc:sldMkLst>
      </pc:sldChg>
      <pc:sldChg chg="del">
        <pc:chgData name="Cristiano Cusin" userId="d70b02cc5eafa7bf" providerId="LiveId" clId="{C1DEBCC3-EEE1-4F7F-A8F2-0C36EC2F7F5E}" dt="2019-04-26T09:46:28.614" v="109" actId="2696"/>
        <pc:sldMkLst>
          <pc:docMk/>
          <pc:sldMk cId="2533162400" sldId="429"/>
        </pc:sldMkLst>
      </pc:sldChg>
      <pc:sldChg chg="del">
        <pc:chgData name="Cristiano Cusin" userId="d70b02cc5eafa7bf" providerId="LiveId" clId="{C1DEBCC3-EEE1-4F7F-A8F2-0C36EC2F7F5E}" dt="2019-04-26T09:46:28.643" v="111" actId="2696"/>
        <pc:sldMkLst>
          <pc:docMk/>
          <pc:sldMk cId="2858922302" sldId="431"/>
        </pc:sldMkLst>
      </pc:sldChg>
      <pc:sldChg chg="del">
        <pc:chgData name="Cristiano Cusin" userId="d70b02cc5eafa7bf" providerId="LiveId" clId="{C1DEBCC3-EEE1-4F7F-A8F2-0C36EC2F7F5E}" dt="2019-04-26T09:46:28.627" v="110" actId="2696"/>
        <pc:sldMkLst>
          <pc:docMk/>
          <pc:sldMk cId="1554556415" sldId="432"/>
        </pc:sldMkLst>
      </pc:sldChg>
      <pc:sldChg chg="del">
        <pc:chgData name="Cristiano Cusin" userId="d70b02cc5eafa7bf" providerId="LiveId" clId="{C1DEBCC3-EEE1-4F7F-A8F2-0C36EC2F7F5E}" dt="2019-04-26T09:46:28.660" v="112" actId="2696"/>
        <pc:sldMkLst>
          <pc:docMk/>
          <pc:sldMk cId="856627252" sldId="433"/>
        </pc:sldMkLst>
      </pc:sldChg>
      <pc:sldChg chg="del">
        <pc:chgData name="Cristiano Cusin" userId="d70b02cc5eafa7bf" providerId="LiveId" clId="{C1DEBCC3-EEE1-4F7F-A8F2-0C36EC2F7F5E}" dt="2019-04-26T09:46:28.677" v="113" actId="2696"/>
        <pc:sldMkLst>
          <pc:docMk/>
          <pc:sldMk cId="2906040120" sldId="434"/>
        </pc:sldMkLst>
      </pc:sldChg>
      <pc:sldChg chg="del">
        <pc:chgData name="Cristiano Cusin" userId="d70b02cc5eafa7bf" providerId="LiveId" clId="{C1DEBCC3-EEE1-4F7F-A8F2-0C36EC2F7F5E}" dt="2019-04-26T09:46:28.709" v="115" actId="2696"/>
        <pc:sldMkLst>
          <pc:docMk/>
          <pc:sldMk cId="1328247073" sldId="436"/>
        </pc:sldMkLst>
      </pc:sldChg>
      <pc:sldChg chg="del">
        <pc:chgData name="Cristiano Cusin" userId="d70b02cc5eafa7bf" providerId="LiveId" clId="{C1DEBCC3-EEE1-4F7F-A8F2-0C36EC2F7F5E}" dt="2019-04-26T09:46:28.691" v="114" actId="2696"/>
        <pc:sldMkLst>
          <pc:docMk/>
          <pc:sldMk cId="1771325878" sldId="437"/>
        </pc:sldMkLst>
      </pc:sldChg>
      <pc:sldChg chg="del">
        <pc:chgData name="Cristiano Cusin" userId="d70b02cc5eafa7bf" providerId="LiveId" clId="{C1DEBCC3-EEE1-4F7F-A8F2-0C36EC2F7F5E}" dt="2019-04-26T09:46:28.755" v="117" actId="2696"/>
        <pc:sldMkLst>
          <pc:docMk/>
          <pc:sldMk cId="1502964562" sldId="439"/>
        </pc:sldMkLst>
      </pc:sldChg>
      <pc:sldChg chg="del">
        <pc:chgData name="Cristiano Cusin" userId="d70b02cc5eafa7bf" providerId="LiveId" clId="{C1DEBCC3-EEE1-4F7F-A8F2-0C36EC2F7F5E}" dt="2019-04-26T09:46:28.735" v="116" actId="2696"/>
        <pc:sldMkLst>
          <pc:docMk/>
          <pc:sldMk cId="1522790517" sldId="440"/>
        </pc:sldMkLst>
      </pc:sldChg>
      <pc:sldChg chg="del">
        <pc:chgData name="Cristiano Cusin" userId="d70b02cc5eafa7bf" providerId="LiveId" clId="{C1DEBCC3-EEE1-4F7F-A8F2-0C36EC2F7F5E}" dt="2019-04-26T09:46:28.765" v="118" actId="2696"/>
        <pc:sldMkLst>
          <pc:docMk/>
          <pc:sldMk cId="4043439489" sldId="441"/>
        </pc:sldMkLst>
      </pc:sldChg>
      <pc:sldChg chg="del">
        <pc:chgData name="Cristiano Cusin" userId="d70b02cc5eafa7bf" providerId="LiveId" clId="{C1DEBCC3-EEE1-4F7F-A8F2-0C36EC2F7F5E}" dt="2019-04-26T09:46:28.773" v="119" actId="2696"/>
        <pc:sldMkLst>
          <pc:docMk/>
          <pc:sldMk cId="1145037630" sldId="442"/>
        </pc:sldMkLst>
      </pc:sldChg>
      <pc:sldChg chg="add del">
        <pc:chgData name="Cristiano Cusin" userId="d70b02cc5eafa7bf" providerId="LiveId" clId="{C1DEBCC3-EEE1-4F7F-A8F2-0C36EC2F7F5E}" dt="2019-04-26T11:06:40.423" v="1716"/>
        <pc:sldMkLst>
          <pc:docMk/>
          <pc:sldMk cId="2022105457" sldId="443"/>
        </pc:sldMkLst>
      </pc:sldChg>
      <pc:sldChg chg="del">
        <pc:chgData name="Cristiano Cusin" userId="d70b02cc5eafa7bf" providerId="LiveId" clId="{C1DEBCC3-EEE1-4F7F-A8F2-0C36EC2F7F5E}" dt="2019-04-26T09:46:28.228" v="83" actId="2696"/>
        <pc:sldMkLst>
          <pc:docMk/>
          <pc:sldMk cId="3079845043" sldId="444"/>
        </pc:sldMkLst>
      </pc:sldChg>
      <pc:sldChg chg="del">
        <pc:chgData name="Cristiano Cusin" userId="d70b02cc5eafa7bf" providerId="LiveId" clId="{C1DEBCC3-EEE1-4F7F-A8F2-0C36EC2F7F5E}" dt="2019-04-26T09:46:28.530" v="102" actId="2696"/>
        <pc:sldMkLst>
          <pc:docMk/>
          <pc:sldMk cId="1266854095" sldId="445"/>
        </pc:sldMkLst>
      </pc:sldChg>
      <pc:sldChg chg="del">
        <pc:chgData name="Cristiano Cusin" userId="d70b02cc5eafa7bf" providerId="LiveId" clId="{C1DEBCC3-EEE1-4F7F-A8F2-0C36EC2F7F5E}" dt="2019-04-26T09:46:28.796" v="121" actId="2696"/>
        <pc:sldMkLst>
          <pc:docMk/>
          <pc:sldMk cId="3624543519" sldId="446"/>
        </pc:sldMkLst>
      </pc:sldChg>
      <pc:sldChg chg="del">
        <pc:chgData name="Cristiano Cusin" userId="d70b02cc5eafa7bf" providerId="LiveId" clId="{C1DEBCC3-EEE1-4F7F-A8F2-0C36EC2F7F5E}" dt="2019-04-26T09:46:28.807" v="122" actId="2696"/>
        <pc:sldMkLst>
          <pc:docMk/>
          <pc:sldMk cId="1586977922" sldId="447"/>
        </pc:sldMkLst>
      </pc:sldChg>
      <pc:sldChg chg="del">
        <pc:chgData name="Cristiano Cusin" userId="d70b02cc5eafa7bf" providerId="LiveId" clId="{C1DEBCC3-EEE1-4F7F-A8F2-0C36EC2F7F5E}" dt="2019-04-26T09:46:28.831" v="123" actId="2696"/>
        <pc:sldMkLst>
          <pc:docMk/>
          <pc:sldMk cId="3017780434" sldId="448"/>
        </pc:sldMkLst>
      </pc:sldChg>
      <pc:sldChg chg="del">
        <pc:chgData name="Cristiano Cusin" userId="d70b02cc5eafa7bf" providerId="LiveId" clId="{C1DEBCC3-EEE1-4F7F-A8F2-0C36EC2F7F5E}" dt="2019-04-26T09:46:28.854" v="124" actId="2696"/>
        <pc:sldMkLst>
          <pc:docMk/>
          <pc:sldMk cId="1563152627" sldId="449"/>
        </pc:sldMkLst>
      </pc:sldChg>
      <pc:sldChg chg="del">
        <pc:chgData name="Cristiano Cusin" userId="d70b02cc5eafa7bf" providerId="LiveId" clId="{C1DEBCC3-EEE1-4F7F-A8F2-0C36EC2F7F5E}" dt="2019-04-26T09:46:28.877" v="125" actId="2696"/>
        <pc:sldMkLst>
          <pc:docMk/>
          <pc:sldMk cId="3892067992" sldId="450"/>
        </pc:sldMkLst>
      </pc:sldChg>
      <pc:sldChg chg="del">
        <pc:chgData name="Cristiano Cusin" userId="d70b02cc5eafa7bf" providerId="LiveId" clId="{C1DEBCC3-EEE1-4F7F-A8F2-0C36EC2F7F5E}" dt="2019-04-26T09:46:28.912" v="126" actId="2696"/>
        <pc:sldMkLst>
          <pc:docMk/>
          <pc:sldMk cId="2258291587" sldId="451"/>
        </pc:sldMkLst>
      </pc:sldChg>
      <pc:sldChg chg="del">
        <pc:chgData name="Cristiano Cusin" userId="d70b02cc5eafa7bf" providerId="LiveId" clId="{C1DEBCC3-EEE1-4F7F-A8F2-0C36EC2F7F5E}" dt="2019-04-26T09:46:28.923" v="127" actId="2696"/>
        <pc:sldMkLst>
          <pc:docMk/>
          <pc:sldMk cId="231005574" sldId="452"/>
        </pc:sldMkLst>
      </pc:sldChg>
      <pc:sldChg chg="del">
        <pc:chgData name="Cristiano Cusin" userId="d70b02cc5eafa7bf" providerId="LiveId" clId="{C1DEBCC3-EEE1-4F7F-A8F2-0C36EC2F7F5E}" dt="2019-04-26T09:46:28.942" v="128" actId="2696"/>
        <pc:sldMkLst>
          <pc:docMk/>
          <pc:sldMk cId="1606104194" sldId="453"/>
        </pc:sldMkLst>
      </pc:sldChg>
      <pc:sldChg chg="del">
        <pc:chgData name="Cristiano Cusin" userId="d70b02cc5eafa7bf" providerId="LiveId" clId="{C1DEBCC3-EEE1-4F7F-A8F2-0C36EC2F7F5E}" dt="2019-04-26T09:46:28.972" v="129" actId="2696"/>
        <pc:sldMkLst>
          <pc:docMk/>
          <pc:sldMk cId="2016637005" sldId="454"/>
        </pc:sldMkLst>
      </pc:sldChg>
      <pc:sldChg chg="del">
        <pc:chgData name="Cristiano Cusin" userId="d70b02cc5eafa7bf" providerId="LiveId" clId="{C1DEBCC3-EEE1-4F7F-A8F2-0C36EC2F7F5E}" dt="2019-04-26T09:46:28.990" v="131" actId="2696"/>
        <pc:sldMkLst>
          <pc:docMk/>
          <pc:sldMk cId="1845921570" sldId="455"/>
        </pc:sldMkLst>
      </pc:sldChg>
      <pc:sldChg chg="del">
        <pc:chgData name="Cristiano Cusin" userId="d70b02cc5eafa7bf" providerId="LiveId" clId="{C1DEBCC3-EEE1-4F7F-A8F2-0C36EC2F7F5E}" dt="2019-04-26T09:46:28.998" v="132" actId="2696"/>
        <pc:sldMkLst>
          <pc:docMk/>
          <pc:sldMk cId="688797290" sldId="458"/>
        </pc:sldMkLst>
      </pc:sldChg>
      <pc:sldChg chg="del">
        <pc:chgData name="Cristiano Cusin" userId="d70b02cc5eafa7bf" providerId="LiveId" clId="{C1DEBCC3-EEE1-4F7F-A8F2-0C36EC2F7F5E}" dt="2019-04-26T09:46:29.009" v="133" actId="2696"/>
        <pc:sldMkLst>
          <pc:docMk/>
          <pc:sldMk cId="3533388072" sldId="461"/>
        </pc:sldMkLst>
      </pc:sldChg>
      <pc:sldChg chg="del">
        <pc:chgData name="Cristiano Cusin" userId="d70b02cc5eafa7bf" providerId="LiveId" clId="{C1DEBCC3-EEE1-4F7F-A8F2-0C36EC2F7F5E}" dt="2019-04-26T09:46:28.585" v="106" actId="2696"/>
        <pc:sldMkLst>
          <pc:docMk/>
          <pc:sldMk cId="29766997" sldId="462"/>
        </pc:sldMkLst>
      </pc:sldChg>
      <pc:sldChg chg="del">
        <pc:chgData name="Cristiano Cusin" userId="d70b02cc5eafa7bf" providerId="LiveId" clId="{C1DEBCC3-EEE1-4F7F-A8F2-0C36EC2F7F5E}" dt="2019-04-26T09:46:28.594" v="107" actId="2696"/>
        <pc:sldMkLst>
          <pc:docMk/>
          <pc:sldMk cId="1101646171" sldId="463"/>
        </pc:sldMkLst>
      </pc:sldChg>
      <pc:sldChg chg="del">
        <pc:chgData name="Cristiano Cusin" userId="d70b02cc5eafa7bf" providerId="LiveId" clId="{C1DEBCC3-EEE1-4F7F-A8F2-0C36EC2F7F5E}" dt="2019-04-26T09:46:28.572" v="105" actId="2696"/>
        <pc:sldMkLst>
          <pc:docMk/>
          <pc:sldMk cId="274802345" sldId="464"/>
        </pc:sldMkLst>
      </pc:sldChg>
      <pc:sldChg chg="del">
        <pc:chgData name="Cristiano Cusin" userId="d70b02cc5eafa7bf" providerId="LiveId" clId="{C1DEBCC3-EEE1-4F7F-A8F2-0C36EC2F7F5E}" dt="2019-04-26T09:46:28.982" v="130" actId="2696"/>
        <pc:sldMkLst>
          <pc:docMk/>
          <pc:sldMk cId="2532774364" sldId="465"/>
        </pc:sldMkLst>
      </pc:sldChg>
      <pc:sldChg chg="del">
        <pc:chgData name="Cristiano Cusin" userId="d70b02cc5eafa7bf" providerId="LiveId" clId="{C1DEBCC3-EEE1-4F7F-A8F2-0C36EC2F7F5E}" dt="2019-04-26T09:46:29.024" v="134" actId="2696"/>
        <pc:sldMkLst>
          <pc:docMk/>
          <pc:sldMk cId="350006212" sldId="466"/>
        </pc:sldMkLst>
      </pc:sldChg>
      <pc:sldChg chg="del">
        <pc:chgData name="Cristiano Cusin" userId="d70b02cc5eafa7bf" providerId="LiveId" clId="{C1DEBCC3-EEE1-4F7F-A8F2-0C36EC2F7F5E}" dt="2019-04-26T09:46:29.039" v="135" actId="2696"/>
        <pc:sldMkLst>
          <pc:docMk/>
          <pc:sldMk cId="4058430277" sldId="467"/>
        </pc:sldMkLst>
      </pc:sldChg>
      <pc:sldChg chg="del">
        <pc:chgData name="Cristiano Cusin" userId="d70b02cc5eafa7bf" providerId="LiveId" clId="{C1DEBCC3-EEE1-4F7F-A8F2-0C36EC2F7F5E}" dt="2019-04-26T09:46:29.055" v="136" actId="2696"/>
        <pc:sldMkLst>
          <pc:docMk/>
          <pc:sldMk cId="3482133597" sldId="468"/>
        </pc:sldMkLst>
      </pc:sldChg>
      <pc:sldChg chg="del">
        <pc:chgData name="Cristiano Cusin" userId="d70b02cc5eafa7bf" providerId="LiveId" clId="{C1DEBCC3-EEE1-4F7F-A8F2-0C36EC2F7F5E}" dt="2019-04-26T09:46:29.102" v="138" actId="2696"/>
        <pc:sldMkLst>
          <pc:docMk/>
          <pc:sldMk cId="3032190609" sldId="469"/>
        </pc:sldMkLst>
      </pc:sldChg>
      <pc:sldChg chg="del">
        <pc:chgData name="Cristiano Cusin" userId="d70b02cc5eafa7bf" providerId="LiveId" clId="{C1DEBCC3-EEE1-4F7F-A8F2-0C36EC2F7F5E}" dt="2019-04-26T09:46:29.111" v="139" actId="2696"/>
        <pc:sldMkLst>
          <pc:docMk/>
          <pc:sldMk cId="2967043205" sldId="470"/>
        </pc:sldMkLst>
      </pc:sldChg>
      <pc:sldChg chg="del">
        <pc:chgData name="Cristiano Cusin" userId="d70b02cc5eafa7bf" providerId="LiveId" clId="{C1DEBCC3-EEE1-4F7F-A8F2-0C36EC2F7F5E}" dt="2019-04-26T09:46:29.071" v="137" actId="2696"/>
        <pc:sldMkLst>
          <pc:docMk/>
          <pc:sldMk cId="2128936866" sldId="471"/>
        </pc:sldMkLst>
      </pc:sldChg>
      <pc:sldChg chg="del">
        <pc:chgData name="Cristiano Cusin" userId="d70b02cc5eafa7bf" providerId="LiveId" clId="{C1DEBCC3-EEE1-4F7F-A8F2-0C36EC2F7F5E}" dt="2019-04-26T09:46:29.140" v="140" actId="2696"/>
        <pc:sldMkLst>
          <pc:docMk/>
          <pc:sldMk cId="82291466" sldId="472"/>
        </pc:sldMkLst>
      </pc:sldChg>
      <pc:sldChg chg="del">
        <pc:chgData name="Cristiano Cusin" userId="d70b02cc5eafa7bf" providerId="LiveId" clId="{C1DEBCC3-EEE1-4F7F-A8F2-0C36EC2F7F5E}" dt="2019-04-26T09:46:29.161" v="141" actId="2696"/>
        <pc:sldMkLst>
          <pc:docMk/>
          <pc:sldMk cId="3203598554" sldId="473"/>
        </pc:sldMkLst>
      </pc:sldChg>
      <pc:sldChg chg="del">
        <pc:chgData name="Cristiano Cusin" userId="d70b02cc5eafa7bf" providerId="LiveId" clId="{C1DEBCC3-EEE1-4F7F-A8F2-0C36EC2F7F5E}" dt="2019-04-26T09:46:29.169" v="142" actId="2696"/>
        <pc:sldMkLst>
          <pc:docMk/>
          <pc:sldMk cId="57430435" sldId="475"/>
        </pc:sldMkLst>
      </pc:sldChg>
      <pc:sldChg chg="del">
        <pc:chgData name="Cristiano Cusin" userId="d70b02cc5eafa7bf" providerId="LiveId" clId="{C1DEBCC3-EEE1-4F7F-A8F2-0C36EC2F7F5E}" dt="2019-04-26T09:46:29.178" v="143" actId="2696"/>
        <pc:sldMkLst>
          <pc:docMk/>
          <pc:sldMk cId="195050131" sldId="476"/>
        </pc:sldMkLst>
      </pc:sldChg>
      <pc:sldChg chg="del">
        <pc:chgData name="Cristiano Cusin" userId="d70b02cc5eafa7bf" providerId="LiveId" clId="{C1DEBCC3-EEE1-4F7F-A8F2-0C36EC2F7F5E}" dt="2019-04-26T09:46:29.196" v="144" actId="2696"/>
        <pc:sldMkLst>
          <pc:docMk/>
          <pc:sldMk cId="4053019703" sldId="477"/>
        </pc:sldMkLst>
      </pc:sldChg>
      <pc:sldChg chg="del">
        <pc:chgData name="Cristiano Cusin" userId="d70b02cc5eafa7bf" providerId="LiveId" clId="{C1DEBCC3-EEE1-4F7F-A8F2-0C36EC2F7F5E}" dt="2019-04-26T09:46:29.233" v="146" actId="2696"/>
        <pc:sldMkLst>
          <pc:docMk/>
          <pc:sldMk cId="1731914570" sldId="478"/>
        </pc:sldMkLst>
      </pc:sldChg>
      <pc:sldChg chg="del">
        <pc:chgData name="Cristiano Cusin" userId="d70b02cc5eafa7bf" providerId="LiveId" clId="{C1DEBCC3-EEE1-4F7F-A8F2-0C36EC2F7F5E}" dt="2019-04-26T09:46:29.269" v="148" actId="2696"/>
        <pc:sldMkLst>
          <pc:docMk/>
          <pc:sldMk cId="3784899958" sldId="479"/>
        </pc:sldMkLst>
      </pc:sldChg>
      <pc:sldChg chg="del">
        <pc:chgData name="Cristiano Cusin" userId="d70b02cc5eafa7bf" providerId="LiveId" clId="{C1DEBCC3-EEE1-4F7F-A8F2-0C36EC2F7F5E}" dt="2019-04-26T09:46:29.251" v="147" actId="2696"/>
        <pc:sldMkLst>
          <pc:docMk/>
          <pc:sldMk cId="3647075481" sldId="480"/>
        </pc:sldMkLst>
      </pc:sldChg>
      <pc:sldChg chg="del">
        <pc:chgData name="Cristiano Cusin" userId="d70b02cc5eafa7bf" providerId="LiveId" clId="{C1DEBCC3-EEE1-4F7F-A8F2-0C36EC2F7F5E}" dt="2019-04-26T09:46:29.287" v="149" actId="2696"/>
        <pc:sldMkLst>
          <pc:docMk/>
          <pc:sldMk cId="64325234" sldId="481"/>
        </pc:sldMkLst>
      </pc:sldChg>
      <pc:sldChg chg="del">
        <pc:chgData name="Cristiano Cusin" userId="d70b02cc5eafa7bf" providerId="LiveId" clId="{C1DEBCC3-EEE1-4F7F-A8F2-0C36EC2F7F5E}" dt="2019-04-26T09:46:29.293" v="150" actId="2696"/>
        <pc:sldMkLst>
          <pc:docMk/>
          <pc:sldMk cId="3458568222" sldId="482"/>
        </pc:sldMkLst>
      </pc:sldChg>
      <pc:sldChg chg="del">
        <pc:chgData name="Cristiano Cusin" userId="d70b02cc5eafa7bf" providerId="LiveId" clId="{C1DEBCC3-EEE1-4F7F-A8F2-0C36EC2F7F5E}" dt="2019-04-26T09:46:29.302" v="151" actId="2696"/>
        <pc:sldMkLst>
          <pc:docMk/>
          <pc:sldMk cId="1293440555" sldId="483"/>
        </pc:sldMkLst>
      </pc:sldChg>
      <pc:sldChg chg="addSp delSp modSp add del">
        <pc:chgData name="Cristiano Cusin" userId="d70b02cc5eafa7bf" providerId="LiveId" clId="{C1DEBCC3-EEE1-4F7F-A8F2-0C36EC2F7F5E}" dt="2019-04-26T10:06:39.285" v="262" actId="2696"/>
        <pc:sldMkLst>
          <pc:docMk/>
          <pc:sldMk cId="0" sldId="484"/>
        </pc:sldMkLst>
        <pc:spChg chg="add">
          <ac:chgData name="Cristiano Cusin" userId="d70b02cc5eafa7bf" providerId="LiveId" clId="{C1DEBCC3-EEE1-4F7F-A8F2-0C36EC2F7F5E}" dt="2019-04-26T09:56:00.768" v="224"/>
          <ac:spMkLst>
            <pc:docMk/>
            <pc:sldMk cId="0" sldId="484"/>
            <ac:spMk id="5" creationId="{196B863B-4A2E-45D2-B778-82BE59D5F6E2}"/>
          </ac:spMkLst>
        </pc:spChg>
        <pc:spChg chg="del mod">
          <ac:chgData name="Cristiano Cusin" userId="d70b02cc5eafa7bf" providerId="LiveId" clId="{C1DEBCC3-EEE1-4F7F-A8F2-0C36EC2F7F5E}" dt="2019-04-26T09:56:14.865" v="228" actId="478"/>
          <ac:spMkLst>
            <pc:docMk/>
            <pc:sldMk cId="0" sldId="484"/>
            <ac:spMk id="3075" creationId="{E26D87DF-0D09-47AD-957C-E1CF3C22866A}"/>
          </ac:spMkLst>
        </pc:spChg>
      </pc:sldChg>
      <pc:sldChg chg="addSp delSp modSp add">
        <pc:chgData name="Cristiano Cusin" userId="d70b02cc5eafa7bf" providerId="LiveId" clId="{C1DEBCC3-EEE1-4F7F-A8F2-0C36EC2F7F5E}" dt="2019-04-26T10:07:24.694" v="265" actId="1076"/>
        <pc:sldMkLst>
          <pc:docMk/>
          <pc:sldMk cId="0" sldId="485"/>
        </pc:sldMkLst>
        <pc:spChg chg="mod">
          <ac:chgData name="Cristiano Cusin" userId="d70b02cc5eafa7bf" providerId="LiveId" clId="{C1DEBCC3-EEE1-4F7F-A8F2-0C36EC2F7F5E}" dt="2019-04-26T10:07:24.694" v="265" actId="1076"/>
          <ac:spMkLst>
            <pc:docMk/>
            <pc:sldMk cId="0" sldId="485"/>
            <ac:spMk id="9" creationId="{32991BEC-957D-4D91-BF46-4F208CDF3B3A}"/>
          </ac:spMkLst>
        </pc:spChg>
        <pc:spChg chg="add">
          <ac:chgData name="Cristiano Cusin" userId="d70b02cc5eafa7bf" providerId="LiveId" clId="{C1DEBCC3-EEE1-4F7F-A8F2-0C36EC2F7F5E}" dt="2019-04-26T09:55:52.478" v="219"/>
          <ac:spMkLst>
            <pc:docMk/>
            <pc:sldMk cId="0" sldId="485"/>
            <ac:spMk id="12" creationId="{9CDFC52B-D474-4C18-A89A-2C5016B01B22}"/>
          </ac:spMkLst>
        </pc:spChg>
        <pc:spChg chg="del">
          <ac:chgData name="Cristiano Cusin" userId="d70b02cc5eafa7bf" providerId="LiveId" clId="{C1DEBCC3-EEE1-4F7F-A8F2-0C36EC2F7F5E}" dt="2019-04-26T09:56:35.601" v="234" actId="478"/>
          <ac:spMkLst>
            <pc:docMk/>
            <pc:sldMk cId="0" sldId="485"/>
            <ac:spMk id="13314" creationId="{18EF5CD9-1F0A-4AED-AED5-EBE35E1BCE76}"/>
          </ac:spMkLst>
        </pc:spChg>
        <pc:picChg chg="add">
          <ac:chgData name="Cristiano Cusin" userId="d70b02cc5eafa7bf" providerId="LiveId" clId="{C1DEBCC3-EEE1-4F7F-A8F2-0C36EC2F7F5E}" dt="2019-04-26T09:54:27.494" v="163"/>
          <ac:picMkLst>
            <pc:docMk/>
            <pc:sldMk cId="0" sldId="485"/>
            <ac:picMk id="11" creationId="{ABB7C04B-568E-49C2-898C-873DF01E988E}"/>
          </ac:picMkLst>
        </pc:picChg>
      </pc:sldChg>
      <pc:sldChg chg="addSp delSp add">
        <pc:chgData name="Cristiano Cusin" userId="d70b02cc5eafa7bf" providerId="LiveId" clId="{C1DEBCC3-EEE1-4F7F-A8F2-0C36EC2F7F5E}" dt="2019-04-26T09:56:40.010" v="236" actId="478"/>
        <pc:sldMkLst>
          <pc:docMk/>
          <pc:sldMk cId="0" sldId="486"/>
        </pc:sldMkLst>
        <pc:spChg chg="add">
          <ac:chgData name="Cristiano Cusin" userId="d70b02cc5eafa7bf" providerId="LiveId" clId="{C1DEBCC3-EEE1-4F7F-A8F2-0C36EC2F7F5E}" dt="2019-04-26T09:55:50.006" v="217"/>
          <ac:spMkLst>
            <pc:docMk/>
            <pc:sldMk cId="0" sldId="486"/>
            <ac:spMk id="11" creationId="{D29AFE2C-E3C5-4330-990F-A16FED8E3E0D}"/>
          </ac:spMkLst>
        </pc:spChg>
        <pc:spChg chg="del">
          <ac:chgData name="Cristiano Cusin" userId="d70b02cc5eafa7bf" providerId="LiveId" clId="{C1DEBCC3-EEE1-4F7F-A8F2-0C36EC2F7F5E}" dt="2019-04-26T09:56:40.010" v="236" actId="478"/>
          <ac:spMkLst>
            <pc:docMk/>
            <pc:sldMk cId="0" sldId="486"/>
            <ac:spMk id="17410" creationId="{F3F60525-1315-40D9-8B45-641434896C22}"/>
          </ac:spMkLst>
        </pc:spChg>
        <pc:picChg chg="add">
          <ac:chgData name="Cristiano Cusin" userId="d70b02cc5eafa7bf" providerId="LiveId" clId="{C1DEBCC3-EEE1-4F7F-A8F2-0C36EC2F7F5E}" dt="2019-04-26T09:54:28.893" v="165"/>
          <ac:picMkLst>
            <pc:docMk/>
            <pc:sldMk cId="0" sldId="486"/>
            <ac:picMk id="10" creationId="{816AD458-F29D-4F8E-8608-9964B82FCBA2}"/>
          </ac:picMkLst>
        </pc:picChg>
      </pc:sldChg>
      <pc:sldChg chg="addSp delSp modSp add">
        <pc:chgData name="Cristiano Cusin" userId="d70b02cc5eafa7bf" providerId="LiveId" clId="{C1DEBCC3-EEE1-4F7F-A8F2-0C36EC2F7F5E}" dt="2019-04-26T09:56:45.002" v="237" actId="478"/>
        <pc:sldMkLst>
          <pc:docMk/>
          <pc:sldMk cId="0" sldId="487"/>
        </pc:sldMkLst>
        <pc:spChg chg="mod">
          <ac:chgData name="Cristiano Cusin" userId="d70b02cc5eafa7bf" providerId="LiveId" clId="{C1DEBCC3-EEE1-4F7F-A8F2-0C36EC2F7F5E}" dt="2019-04-26T09:46:03.641" v="1" actId="27636"/>
          <ac:spMkLst>
            <pc:docMk/>
            <pc:sldMk cId="0" sldId="487"/>
            <ac:spMk id="2" creationId="{75DED0AA-2C2F-491D-B868-EEA7FE21D41B}"/>
          </ac:spMkLst>
        </pc:spChg>
        <pc:spChg chg="add">
          <ac:chgData name="Cristiano Cusin" userId="d70b02cc5eafa7bf" providerId="LiveId" clId="{C1DEBCC3-EEE1-4F7F-A8F2-0C36EC2F7F5E}" dt="2019-04-26T09:55:48.598" v="216"/>
          <ac:spMkLst>
            <pc:docMk/>
            <pc:sldMk cId="0" sldId="487"/>
            <ac:spMk id="7" creationId="{BD6B973C-B1EC-4940-9036-5640891DFD5C}"/>
          </ac:spMkLst>
        </pc:spChg>
        <pc:spChg chg="del">
          <ac:chgData name="Cristiano Cusin" userId="d70b02cc5eafa7bf" providerId="LiveId" clId="{C1DEBCC3-EEE1-4F7F-A8F2-0C36EC2F7F5E}" dt="2019-04-26T09:56:45.002" v="237" actId="478"/>
          <ac:spMkLst>
            <pc:docMk/>
            <pc:sldMk cId="0" sldId="487"/>
            <ac:spMk id="19460" creationId="{F64D8B38-1056-472A-B943-7E32FF886154}"/>
          </ac:spMkLst>
        </pc:spChg>
        <pc:picChg chg="add">
          <ac:chgData name="Cristiano Cusin" userId="d70b02cc5eafa7bf" providerId="LiveId" clId="{C1DEBCC3-EEE1-4F7F-A8F2-0C36EC2F7F5E}" dt="2019-04-26T09:54:29.742" v="166"/>
          <ac:picMkLst>
            <pc:docMk/>
            <pc:sldMk cId="0" sldId="487"/>
            <ac:picMk id="6" creationId="{8F368725-D923-41FD-B144-3D52A5A95E5B}"/>
          </ac:picMkLst>
        </pc:picChg>
      </pc:sldChg>
      <pc:sldChg chg="addSp delSp modSp add">
        <pc:chgData name="Cristiano Cusin" userId="d70b02cc5eafa7bf" providerId="LiveId" clId="{C1DEBCC3-EEE1-4F7F-A8F2-0C36EC2F7F5E}" dt="2019-04-26T09:56:51.962" v="239" actId="478"/>
        <pc:sldMkLst>
          <pc:docMk/>
          <pc:sldMk cId="0" sldId="488"/>
        </pc:sldMkLst>
        <pc:spChg chg="mod">
          <ac:chgData name="Cristiano Cusin" userId="d70b02cc5eafa7bf" providerId="LiveId" clId="{C1DEBCC3-EEE1-4F7F-A8F2-0C36EC2F7F5E}" dt="2019-04-26T09:46:03.644" v="2" actId="27636"/>
          <ac:spMkLst>
            <pc:docMk/>
            <pc:sldMk cId="0" sldId="488"/>
            <ac:spMk id="2" creationId="{75DED0AA-2C2F-491D-B868-EEA7FE21D41B}"/>
          </ac:spMkLst>
        </pc:spChg>
        <pc:spChg chg="add">
          <ac:chgData name="Cristiano Cusin" userId="d70b02cc5eafa7bf" providerId="LiveId" clId="{C1DEBCC3-EEE1-4F7F-A8F2-0C36EC2F7F5E}" dt="2019-04-26T09:55:47.063" v="215"/>
          <ac:spMkLst>
            <pc:docMk/>
            <pc:sldMk cId="0" sldId="488"/>
            <ac:spMk id="8" creationId="{3428AB3D-2C80-4C45-B24B-0524A6277665}"/>
          </ac:spMkLst>
        </pc:spChg>
        <pc:spChg chg="del mod">
          <ac:chgData name="Cristiano Cusin" userId="d70b02cc5eafa7bf" providerId="LiveId" clId="{C1DEBCC3-EEE1-4F7F-A8F2-0C36EC2F7F5E}" dt="2019-04-26T09:56:51.962" v="239" actId="478"/>
          <ac:spMkLst>
            <pc:docMk/>
            <pc:sldMk cId="0" sldId="488"/>
            <ac:spMk id="20484" creationId="{130A44D9-C826-4021-9D63-68513353F910}"/>
          </ac:spMkLst>
        </pc:spChg>
        <pc:picChg chg="add">
          <ac:chgData name="Cristiano Cusin" userId="d70b02cc5eafa7bf" providerId="LiveId" clId="{C1DEBCC3-EEE1-4F7F-A8F2-0C36EC2F7F5E}" dt="2019-04-26T09:54:30.565" v="167"/>
          <ac:picMkLst>
            <pc:docMk/>
            <pc:sldMk cId="0" sldId="488"/>
            <ac:picMk id="7" creationId="{FEC96928-F1EF-45CC-8FDA-316742E997DC}"/>
          </ac:picMkLst>
        </pc:picChg>
      </pc:sldChg>
      <pc:sldChg chg="addSp delSp modSp add">
        <pc:chgData name="Cristiano Cusin" userId="d70b02cc5eafa7bf" providerId="LiveId" clId="{C1DEBCC3-EEE1-4F7F-A8F2-0C36EC2F7F5E}" dt="2019-04-26T09:56:59.074" v="240" actId="478"/>
        <pc:sldMkLst>
          <pc:docMk/>
          <pc:sldMk cId="0" sldId="489"/>
        </pc:sldMkLst>
        <pc:spChg chg="mod">
          <ac:chgData name="Cristiano Cusin" userId="d70b02cc5eafa7bf" providerId="LiveId" clId="{C1DEBCC3-EEE1-4F7F-A8F2-0C36EC2F7F5E}" dt="2019-04-26T09:46:03.648" v="3" actId="27636"/>
          <ac:spMkLst>
            <pc:docMk/>
            <pc:sldMk cId="0" sldId="489"/>
            <ac:spMk id="2" creationId="{75DED0AA-2C2F-491D-B868-EEA7FE21D41B}"/>
          </ac:spMkLst>
        </pc:spChg>
        <pc:spChg chg="add">
          <ac:chgData name="Cristiano Cusin" userId="d70b02cc5eafa7bf" providerId="LiveId" clId="{C1DEBCC3-EEE1-4F7F-A8F2-0C36EC2F7F5E}" dt="2019-04-26T09:55:44.560" v="214"/>
          <ac:spMkLst>
            <pc:docMk/>
            <pc:sldMk cId="0" sldId="489"/>
            <ac:spMk id="6" creationId="{528F89DB-F5C6-4B84-8B66-48502CEBD7FC}"/>
          </ac:spMkLst>
        </pc:spChg>
        <pc:spChg chg="del">
          <ac:chgData name="Cristiano Cusin" userId="d70b02cc5eafa7bf" providerId="LiveId" clId="{C1DEBCC3-EEE1-4F7F-A8F2-0C36EC2F7F5E}" dt="2019-04-26T09:56:59.074" v="240" actId="478"/>
          <ac:spMkLst>
            <pc:docMk/>
            <pc:sldMk cId="0" sldId="489"/>
            <ac:spMk id="21508" creationId="{1147B739-1B2F-47F9-A09E-33D12BD411F6}"/>
          </ac:spMkLst>
        </pc:spChg>
        <pc:picChg chg="add">
          <ac:chgData name="Cristiano Cusin" userId="d70b02cc5eafa7bf" providerId="LiveId" clId="{C1DEBCC3-EEE1-4F7F-A8F2-0C36EC2F7F5E}" dt="2019-04-26T09:54:31.285" v="168"/>
          <ac:picMkLst>
            <pc:docMk/>
            <pc:sldMk cId="0" sldId="489"/>
            <ac:picMk id="5" creationId="{0D520F91-8195-4370-A1E9-45A903C2E0EF}"/>
          </ac:picMkLst>
        </pc:picChg>
      </pc:sldChg>
      <pc:sldChg chg="addSp delSp modSp add">
        <pc:chgData name="Cristiano Cusin" userId="d70b02cc5eafa7bf" providerId="LiveId" clId="{C1DEBCC3-EEE1-4F7F-A8F2-0C36EC2F7F5E}" dt="2019-04-26T10:11:17.975" v="511" actId="20577"/>
        <pc:sldMkLst>
          <pc:docMk/>
          <pc:sldMk cId="0" sldId="490"/>
        </pc:sldMkLst>
        <pc:spChg chg="mod">
          <ac:chgData name="Cristiano Cusin" userId="d70b02cc5eafa7bf" providerId="LiveId" clId="{C1DEBCC3-EEE1-4F7F-A8F2-0C36EC2F7F5E}" dt="2019-04-26T09:46:03.652" v="4" actId="27636"/>
          <ac:spMkLst>
            <pc:docMk/>
            <pc:sldMk cId="0" sldId="490"/>
            <ac:spMk id="2" creationId="{75DED0AA-2C2F-491D-B868-EEA7FE21D41B}"/>
          </ac:spMkLst>
        </pc:spChg>
        <pc:spChg chg="add">
          <ac:chgData name="Cristiano Cusin" userId="d70b02cc5eafa7bf" providerId="LiveId" clId="{C1DEBCC3-EEE1-4F7F-A8F2-0C36EC2F7F5E}" dt="2019-04-26T09:55:39.992" v="213"/>
          <ac:spMkLst>
            <pc:docMk/>
            <pc:sldMk cId="0" sldId="490"/>
            <ac:spMk id="8" creationId="{E62F2AE7-1E0A-47CD-A1E8-70E32463C975}"/>
          </ac:spMkLst>
        </pc:spChg>
        <pc:spChg chg="del">
          <ac:chgData name="Cristiano Cusin" userId="d70b02cc5eafa7bf" providerId="LiveId" clId="{C1DEBCC3-EEE1-4F7F-A8F2-0C36EC2F7F5E}" dt="2019-04-26T09:57:02.042" v="241" actId="478"/>
          <ac:spMkLst>
            <pc:docMk/>
            <pc:sldMk cId="0" sldId="490"/>
            <ac:spMk id="22532" creationId="{0F5C1B22-3268-43DF-8802-197D4F6E3383}"/>
          </ac:spMkLst>
        </pc:spChg>
        <pc:spChg chg="mod">
          <ac:chgData name="Cristiano Cusin" userId="d70b02cc5eafa7bf" providerId="LiveId" clId="{C1DEBCC3-EEE1-4F7F-A8F2-0C36EC2F7F5E}" dt="2019-04-26T10:11:17.975" v="511" actId="20577"/>
          <ac:spMkLst>
            <pc:docMk/>
            <pc:sldMk cId="0" sldId="490"/>
            <ac:spMk id="22534" creationId="{2EBF3983-A260-4807-B1AB-A1D088F5E41E}"/>
          </ac:spMkLst>
        </pc:spChg>
        <pc:picChg chg="add">
          <ac:chgData name="Cristiano Cusin" userId="d70b02cc5eafa7bf" providerId="LiveId" clId="{C1DEBCC3-EEE1-4F7F-A8F2-0C36EC2F7F5E}" dt="2019-04-26T09:54:32.053" v="169"/>
          <ac:picMkLst>
            <pc:docMk/>
            <pc:sldMk cId="0" sldId="490"/>
            <ac:picMk id="7" creationId="{31DD1491-6D4A-4417-A3E8-A1A641495684}"/>
          </ac:picMkLst>
        </pc:picChg>
      </pc:sldChg>
      <pc:sldChg chg="addSp delSp modSp add">
        <pc:chgData name="Cristiano Cusin" userId="d70b02cc5eafa7bf" providerId="LiveId" clId="{C1DEBCC3-EEE1-4F7F-A8F2-0C36EC2F7F5E}" dt="2019-04-26T09:57:07.874" v="243" actId="478"/>
        <pc:sldMkLst>
          <pc:docMk/>
          <pc:sldMk cId="0" sldId="491"/>
        </pc:sldMkLst>
        <pc:spChg chg="mod">
          <ac:chgData name="Cristiano Cusin" userId="d70b02cc5eafa7bf" providerId="LiveId" clId="{C1DEBCC3-EEE1-4F7F-A8F2-0C36EC2F7F5E}" dt="2019-04-26T09:46:03.668" v="6" actId="27636"/>
          <ac:spMkLst>
            <pc:docMk/>
            <pc:sldMk cId="0" sldId="491"/>
            <ac:spMk id="2" creationId="{75DED0AA-2C2F-491D-B868-EEA7FE21D41B}"/>
          </ac:spMkLst>
        </pc:spChg>
        <pc:spChg chg="add">
          <ac:chgData name="Cristiano Cusin" userId="d70b02cc5eafa7bf" providerId="LiveId" clId="{C1DEBCC3-EEE1-4F7F-A8F2-0C36EC2F7F5E}" dt="2019-04-26T09:55:35.607" v="211"/>
          <ac:spMkLst>
            <pc:docMk/>
            <pc:sldMk cId="0" sldId="491"/>
            <ac:spMk id="6" creationId="{88CF17FC-C98C-4C26-AB1C-C2FC5AE710EA}"/>
          </ac:spMkLst>
        </pc:spChg>
        <pc:spChg chg="del">
          <ac:chgData name="Cristiano Cusin" userId="d70b02cc5eafa7bf" providerId="LiveId" clId="{C1DEBCC3-EEE1-4F7F-A8F2-0C36EC2F7F5E}" dt="2019-04-26T09:57:07.874" v="243" actId="478"/>
          <ac:spMkLst>
            <pc:docMk/>
            <pc:sldMk cId="0" sldId="491"/>
            <ac:spMk id="24580" creationId="{B740E771-99E4-47FF-8CE4-30C80D043936}"/>
          </ac:spMkLst>
        </pc:spChg>
        <pc:picChg chg="add">
          <ac:chgData name="Cristiano Cusin" userId="d70b02cc5eafa7bf" providerId="LiveId" clId="{C1DEBCC3-EEE1-4F7F-A8F2-0C36EC2F7F5E}" dt="2019-04-26T09:54:33.478" v="171"/>
          <ac:picMkLst>
            <pc:docMk/>
            <pc:sldMk cId="0" sldId="491"/>
            <ac:picMk id="5" creationId="{977DF4A7-ACC4-48D2-A746-780D508ED00E}"/>
          </ac:picMkLst>
        </pc:picChg>
      </pc:sldChg>
      <pc:sldChg chg="addSp delSp modSp add">
        <pc:chgData name="Cristiano Cusin" userId="d70b02cc5eafa7bf" providerId="LiveId" clId="{C1DEBCC3-EEE1-4F7F-A8F2-0C36EC2F7F5E}" dt="2019-04-26T09:57:20.729" v="245" actId="478"/>
        <pc:sldMkLst>
          <pc:docMk/>
          <pc:sldMk cId="0" sldId="492"/>
        </pc:sldMkLst>
        <pc:spChg chg="mod">
          <ac:chgData name="Cristiano Cusin" userId="d70b02cc5eafa7bf" providerId="LiveId" clId="{C1DEBCC3-EEE1-4F7F-A8F2-0C36EC2F7F5E}" dt="2019-04-26T09:46:03.673" v="8" actId="27636"/>
          <ac:spMkLst>
            <pc:docMk/>
            <pc:sldMk cId="0" sldId="492"/>
            <ac:spMk id="2" creationId="{75DED0AA-2C2F-491D-B868-EEA7FE21D41B}"/>
          </ac:spMkLst>
        </pc:spChg>
        <pc:spChg chg="add">
          <ac:chgData name="Cristiano Cusin" userId="d70b02cc5eafa7bf" providerId="LiveId" clId="{C1DEBCC3-EEE1-4F7F-A8F2-0C36EC2F7F5E}" dt="2019-04-26T09:55:31.679" v="209"/>
          <ac:spMkLst>
            <pc:docMk/>
            <pc:sldMk cId="0" sldId="492"/>
            <ac:spMk id="7" creationId="{9B326DCC-A5DA-46AC-9CE4-C572BFD9580A}"/>
          </ac:spMkLst>
        </pc:spChg>
        <pc:spChg chg="del">
          <ac:chgData name="Cristiano Cusin" userId="d70b02cc5eafa7bf" providerId="LiveId" clId="{C1DEBCC3-EEE1-4F7F-A8F2-0C36EC2F7F5E}" dt="2019-04-26T09:57:20.729" v="245" actId="478"/>
          <ac:spMkLst>
            <pc:docMk/>
            <pc:sldMk cId="0" sldId="492"/>
            <ac:spMk id="26628" creationId="{1ACEED0F-AFAE-4FFF-B32E-3C1E57AA3539}"/>
          </ac:spMkLst>
        </pc:spChg>
        <pc:picChg chg="add">
          <ac:chgData name="Cristiano Cusin" userId="d70b02cc5eafa7bf" providerId="LiveId" clId="{C1DEBCC3-EEE1-4F7F-A8F2-0C36EC2F7F5E}" dt="2019-04-26T09:54:34.822" v="173"/>
          <ac:picMkLst>
            <pc:docMk/>
            <pc:sldMk cId="0" sldId="492"/>
            <ac:picMk id="6" creationId="{0C5AC5BA-A049-4E73-A596-77ACC3A2E08A}"/>
          </ac:picMkLst>
        </pc:picChg>
      </pc:sldChg>
      <pc:sldChg chg="addSp delSp modSp add">
        <pc:chgData name="Cristiano Cusin" userId="d70b02cc5eafa7bf" providerId="LiveId" clId="{C1DEBCC3-EEE1-4F7F-A8F2-0C36EC2F7F5E}" dt="2019-04-26T11:04:13.124" v="1708" actId="2085"/>
        <pc:sldMkLst>
          <pc:docMk/>
          <pc:sldMk cId="0" sldId="493"/>
        </pc:sldMkLst>
        <pc:spChg chg="mod">
          <ac:chgData name="Cristiano Cusin" userId="d70b02cc5eafa7bf" providerId="LiveId" clId="{C1DEBCC3-EEE1-4F7F-A8F2-0C36EC2F7F5E}" dt="2019-04-26T09:46:03.684" v="9" actId="27636"/>
          <ac:spMkLst>
            <pc:docMk/>
            <pc:sldMk cId="0" sldId="493"/>
            <ac:spMk id="2" creationId="{75DED0AA-2C2F-491D-B868-EEA7FE21D41B}"/>
          </ac:spMkLst>
        </pc:spChg>
        <pc:spChg chg="add mod">
          <ac:chgData name="Cristiano Cusin" userId="d70b02cc5eafa7bf" providerId="LiveId" clId="{C1DEBCC3-EEE1-4F7F-A8F2-0C36EC2F7F5E}" dt="2019-04-26T11:02:44.336" v="1699" actId="207"/>
          <ac:spMkLst>
            <pc:docMk/>
            <pc:sldMk cId="0" sldId="493"/>
            <ac:spMk id="4" creationId="{90779B35-1379-45CE-ABDE-8F1A26836330}"/>
          </ac:spMkLst>
        </pc:spChg>
        <pc:spChg chg="add mod">
          <ac:chgData name="Cristiano Cusin" userId="d70b02cc5eafa7bf" providerId="LiveId" clId="{C1DEBCC3-EEE1-4F7F-A8F2-0C36EC2F7F5E}" dt="2019-04-26T11:04:00.924" v="1706" actId="207"/>
          <ac:spMkLst>
            <pc:docMk/>
            <pc:sldMk cId="0" sldId="493"/>
            <ac:spMk id="5" creationId="{0335B115-0421-4CFC-847D-4666A7CA6519}"/>
          </ac:spMkLst>
        </pc:spChg>
        <pc:spChg chg="add">
          <ac:chgData name="Cristiano Cusin" userId="d70b02cc5eafa7bf" providerId="LiveId" clId="{C1DEBCC3-EEE1-4F7F-A8F2-0C36EC2F7F5E}" dt="2019-04-26T09:55:30.295" v="208"/>
          <ac:spMkLst>
            <pc:docMk/>
            <pc:sldMk cId="0" sldId="493"/>
            <ac:spMk id="7" creationId="{F019A7FA-868D-4F38-BC58-A54CBBDB5A66}"/>
          </ac:spMkLst>
        </pc:spChg>
        <pc:spChg chg="add mod">
          <ac:chgData name="Cristiano Cusin" userId="d70b02cc5eafa7bf" providerId="LiveId" clId="{C1DEBCC3-EEE1-4F7F-A8F2-0C36EC2F7F5E}" dt="2019-04-26T11:04:13.124" v="1708" actId="2085"/>
          <ac:spMkLst>
            <pc:docMk/>
            <pc:sldMk cId="0" sldId="493"/>
            <ac:spMk id="8" creationId="{0090989B-6163-4542-8003-5C76C79152FC}"/>
          </ac:spMkLst>
        </pc:spChg>
        <pc:spChg chg="del">
          <ac:chgData name="Cristiano Cusin" userId="d70b02cc5eafa7bf" providerId="LiveId" clId="{C1DEBCC3-EEE1-4F7F-A8F2-0C36EC2F7F5E}" dt="2019-04-26T09:57:31.570" v="246" actId="478"/>
          <ac:spMkLst>
            <pc:docMk/>
            <pc:sldMk cId="0" sldId="493"/>
            <ac:spMk id="27652" creationId="{E6E8AF72-2227-45D8-8EA8-1B5DC759A4EE}"/>
          </ac:spMkLst>
        </pc:spChg>
        <pc:picChg chg="add">
          <ac:chgData name="Cristiano Cusin" userId="d70b02cc5eafa7bf" providerId="LiveId" clId="{C1DEBCC3-EEE1-4F7F-A8F2-0C36EC2F7F5E}" dt="2019-04-26T09:54:35.541" v="174"/>
          <ac:picMkLst>
            <pc:docMk/>
            <pc:sldMk cId="0" sldId="493"/>
            <ac:picMk id="6" creationId="{5E0555C6-9885-479B-A4F7-D58A673CA67D}"/>
          </ac:picMkLst>
        </pc:picChg>
      </pc:sldChg>
      <pc:sldChg chg="addSp delSp add">
        <pc:chgData name="Cristiano Cusin" userId="d70b02cc5eafa7bf" providerId="LiveId" clId="{C1DEBCC3-EEE1-4F7F-A8F2-0C36EC2F7F5E}" dt="2019-04-26T09:57:34.914" v="247" actId="478"/>
        <pc:sldMkLst>
          <pc:docMk/>
          <pc:sldMk cId="0" sldId="494"/>
        </pc:sldMkLst>
        <pc:spChg chg="add">
          <ac:chgData name="Cristiano Cusin" userId="d70b02cc5eafa7bf" providerId="LiveId" clId="{C1DEBCC3-EEE1-4F7F-A8F2-0C36EC2F7F5E}" dt="2019-04-26T09:55:28.207" v="207"/>
          <ac:spMkLst>
            <pc:docMk/>
            <pc:sldMk cId="0" sldId="494"/>
            <ac:spMk id="12" creationId="{E82FE2C7-F9E7-49E4-9D0E-F697EB54BB0E}"/>
          </ac:spMkLst>
        </pc:spChg>
        <pc:spChg chg="del">
          <ac:chgData name="Cristiano Cusin" userId="d70b02cc5eafa7bf" providerId="LiveId" clId="{C1DEBCC3-EEE1-4F7F-A8F2-0C36EC2F7F5E}" dt="2019-04-26T09:57:34.914" v="247" actId="478"/>
          <ac:spMkLst>
            <pc:docMk/>
            <pc:sldMk cId="0" sldId="494"/>
            <ac:spMk id="28674" creationId="{712EFA77-7096-488E-B71F-A9D7D649346A}"/>
          </ac:spMkLst>
        </pc:spChg>
        <pc:picChg chg="add">
          <ac:chgData name="Cristiano Cusin" userId="d70b02cc5eafa7bf" providerId="LiveId" clId="{C1DEBCC3-EEE1-4F7F-A8F2-0C36EC2F7F5E}" dt="2019-04-26T09:54:39.613" v="175"/>
          <ac:picMkLst>
            <pc:docMk/>
            <pc:sldMk cId="0" sldId="494"/>
            <ac:picMk id="11" creationId="{8EB9DF4B-9BAB-4260-824D-D15D1235FE12}"/>
          </ac:picMkLst>
        </pc:picChg>
      </pc:sldChg>
      <pc:sldChg chg="addSp delSp add">
        <pc:chgData name="Cristiano Cusin" userId="d70b02cc5eafa7bf" providerId="LiveId" clId="{C1DEBCC3-EEE1-4F7F-A8F2-0C36EC2F7F5E}" dt="2019-04-26T09:57:38.690" v="248" actId="478"/>
        <pc:sldMkLst>
          <pc:docMk/>
          <pc:sldMk cId="0" sldId="495"/>
        </pc:sldMkLst>
        <pc:spChg chg="add">
          <ac:chgData name="Cristiano Cusin" userId="d70b02cc5eafa7bf" providerId="LiveId" clId="{C1DEBCC3-EEE1-4F7F-A8F2-0C36EC2F7F5E}" dt="2019-04-26T09:55:27.230" v="206"/>
          <ac:spMkLst>
            <pc:docMk/>
            <pc:sldMk cId="0" sldId="495"/>
            <ac:spMk id="9" creationId="{F6077576-49D0-4180-950A-1E4E37946B71}"/>
          </ac:spMkLst>
        </pc:spChg>
        <pc:spChg chg="del">
          <ac:chgData name="Cristiano Cusin" userId="d70b02cc5eafa7bf" providerId="LiveId" clId="{C1DEBCC3-EEE1-4F7F-A8F2-0C36EC2F7F5E}" dt="2019-04-26T09:57:38.690" v="248" actId="478"/>
          <ac:spMkLst>
            <pc:docMk/>
            <pc:sldMk cId="0" sldId="495"/>
            <ac:spMk id="30722" creationId="{9F739AB4-45C4-455F-8509-8A70BE2C4854}"/>
          </ac:spMkLst>
        </pc:spChg>
        <pc:picChg chg="add">
          <ac:chgData name="Cristiano Cusin" userId="d70b02cc5eafa7bf" providerId="LiveId" clId="{C1DEBCC3-EEE1-4F7F-A8F2-0C36EC2F7F5E}" dt="2019-04-26T09:54:40.750" v="176"/>
          <ac:picMkLst>
            <pc:docMk/>
            <pc:sldMk cId="0" sldId="495"/>
            <ac:picMk id="8" creationId="{99ADC30D-C55F-4138-BB1B-325973B5D6CD}"/>
          </ac:picMkLst>
        </pc:picChg>
      </pc:sldChg>
      <pc:sldChg chg="addSp delSp add">
        <pc:chgData name="Cristiano Cusin" userId="d70b02cc5eafa7bf" providerId="LiveId" clId="{C1DEBCC3-EEE1-4F7F-A8F2-0C36EC2F7F5E}" dt="2019-04-26T09:57:55.274" v="250" actId="478"/>
        <pc:sldMkLst>
          <pc:docMk/>
          <pc:sldMk cId="0" sldId="496"/>
        </pc:sldMkLst>
        <pc:spChg chg="add">
          <ac:chgData name="Cristiano Cusin" userId="d70b02cc5eafa7bf" providerId="LiveId" clId="{C1DEBCC3-EEE1-4F7F-A8F2-0C36EC2F7F5E}" dt="2019-04-26T09:55:24.686" v="204"/>
          <ac:spMkLst>
            <pc:docMk/>
            <pc:sldMk cId="0" sldId="496"/>
            <ac:spMk id="9" creationId="{516115A3-AF5B-489D-9D0C-0041288B3CF6}"/>
          </ac:spMkLst>
        </pc:spChg>
        <pc:spChg chg="del">
          <ac:chgData name="Cristiano Cusin" userId="d70b02cc5eafa7bf" providerId="LiveId" clId="{C1DEBCC3-EEE1-4F7F-A8F2-0C36EC2F7F5E}" dt="2019-04-26T09:57:55.274" v="250" actId="478"/>
          <ac:spMkLst>
            <pc:docMk/>
            <pc:sldMk cId="0" sldId="496"/>
            <ac:spMk id="34818" creationId="{08800458-17BF-4AC3-BA35-0E915A482FF8}"/>
          </ac:spMkLst>
        </pc:spChg>
        <pc:picChg chg="add">
          <ac:chgData name="Cristiano Cusin" userId="d70b02cc5eafa7bf" providerId="LiveId" clId="{C1DEBCC3-EEE1-4F7F-A8F2-0C36EC2F7F5E}" dt="2019-04-26T09:54:42.846" v="178"/>
          <ac:picMkLst>
            <pc:docMk/>
            <pc:sldMk cId="0" sldId="496"/>
            <ac:picMk id="8" creationId="{99F5FF07-6ADE-4611-AA52-723F31EEE1C0}"/>
          </ac:picMkLst>
        </pc:picChg>
      </pc:sldChg>
      <pc:sldChg chg="addSp delSp add">
        <pc:chgData name="Cristiano Cusin" userId="d70b02cc5eafa7bf" providerId="LiveId" clId="{C1DEBCC3-EEE1-4F7F-A8F2-0C36EC2F7F5E}" dt="2019-04-26T09:57:57.842" v="251" actId="478"/>
        <pc:sldMkLst>
          <pc:docMk/>
          <pc:sldMk cId="0" sldId="497"/>
        </pc:sldMkLst>
        <pc:spChg chg="add">
          <ac:chgData name="Cristiano Cusin" userId="d70b02cc5eafa7bf" providerId="LiveId" clId="{C1DEBCC3-EEE1-4F7F-A8F2-0C36EC2F7F5E}" dt="2019-04-26T09:55:23.790" v="203"/>
          <ac:spMkLst>
            <pc:docMk/>
            <pc:sldMk cId="0" sldId="497"/>
            <ac:spMk id="13" creationId="{B242C032-1ECB-495A-8000-667B676BB2D3}"/>
          </ac:spMkLst>
        </pc:spChg>
        <pc:spChg chg="del">
          <ac:chgData name="Cristiano Cusin" userId="d70b02cc5eafa7bf" providerId="LiveId" clId="{C1DEBCC3-EEE1-4F7F-A8F2-0C36EC2F7F5E}" dt="2019-04-26T09:57:57.842" v="251" actId="478"/>
          <ac:spMkLst>
            <pc:docMk/>
            <pc:sldMk cId="0" sldId="497"/>
            <ac:spMk id="36866" creationId="{E4578939-7551-48FB-B960-EB8EB16D2BBE}"/>
          </ac:spMkLst>
        </pc:spChg>
        <pc:picChg chg="add">
          <ac:chgData name="Cristiano Cusin" userId="d70b02cc5eafa7bf" providerId="LiveId" clId="{C1DEBCC3-EEE1-4F7F-A8F2-0C36EC2F7F5E}" dt="2019-04-26T09:54:43.813" v="179"/>
          <ac:picMkLst>
            <pc:docMk/>
            <pc:sldMk cId="0" sldId="497"/>
            <ac:picMk id="12" creationId="{B46D3C8D-72D4-41AB-BA46-EAE499649890}"/>
          </ac:picMkLst>
        </pc:picChg>
      </pc:sldChg>
      <pc:sldChg chg="addSp delSp modSp add">
        <pc:chgData name="Cristiano Cusin" userId="d70b02cc5eafa7bf" providerId="LiveId" clId="{C1DEBCC3-EEE1-4F7F-A8F2-0C36EC2F7F5E}" dt="2019-04-26T10:19:47.328" v="784" actId="1076"/>
        <pc:sldMkLst>
          <pc:docMk/>
          <pc:sldMk cId="0" sldId="498"/>
        </pc:sldMkLst>
        <pc:spChg chg="mod">
          <ac:chgData name="Cristiano Cusin" userId="d70b02cc5eafa7bf" providerId="LiveId" clId="{C1DEBCC3-EEE1-4F7F-A8F2-0C36EC2F7F5E}" dt="2019-04-26T10:19:47.328" v="784" actId="1076"/>
          <ac:spMkLst>
            <pc:docMk/>
            <pc:sldMk cId="0" sldId="498"/>
            <ac:spMk id="9" creationId="{32991BEC-957D-4D91-BF46-4F208CDF3B3A}"/>
          </ac:spMkLst>
        </pc:spChg>
        <pc:spChg chg="add">
          <ac:chgData name="Cristiano Cusin" userId="d70b02cc5eafa7bf" providerId="LiveId" clId="{C1DEBCC3-EEE1-4F7F-A8F2-0C36EC2F7F5E}" dt="2019-04-26T09:55:22.894" v="202"/>
          <ac:spMkLst>
            <pc:docMk/>
            <pc:sldMk cId="0" sldId="498"/>
            <ac:spMk id="12" creationId="{225C02E6-82AB-4F12-AAEF-5CB635FFC4B6}"/>
          </ac:spMkLst>
        </pc:spChg>
        <pc:spChg chg="del">
          <ac:chgData name="Cristiano Cusin" userId="d70b02cc5eafa7bf" providerId="LiveId" clId="{C1DEBCC3-EEE1-4F7F-A8F2-0C36EC2F7F5E}" dt="2019-04-26T09:58:00.155" v="252" actId="478"/>
          <ac:spMkLst>
            <pc:docMk/>
            <pc:sldMk cId="0" sldId="498"/>
            <ac:spMk id="38914" creationId="{7B5FCACD-540B-4035-B336-51E55991AF25}"/>
          </ac:spMkLst>
        </pc:spChg>
        <pc:picChg chg="add">
          <ac:chgData name="Cristiano Cusin" userId="d70b02cc5eafa7bf" providerId="LiveId" clId="{C1DEBCC3-EEE1-4F7F-A8F2-0C36EC2F7F5E}" dt="2019-04-26T09:54:44.806" v="180"/>
          <ac:picMkLst>
            <pc:docMk/>
            <pc:sldMk cId="0" sldId="498"/>
            <ac:picMk id="11" creationId="{1B188E43-9682-4063-B4D3-7DECA5664F30}"/>
          </ac:picMkLst>
        </pc:picChg>
      </pc:sldChg>
      <pc:sldChg chg="addSp delSp add">
        <pc:chgData name="Cristiano Cusin" userId="d70b02cc5eafa7bf" providerId="LiveId" clId="{C1DEBCC3-EEE1-4F7F-A8F2-0C36EC2F7F5E}" dt="2019-04-26T09:58:06.130" v="254" actId="478"/>
        <pc:sldMkLst>
          <pc:docMk/>
          <pc:sldMk cId="0" sldId="499"/>
        </pc:sldMkLst>
        <pc:spChg chg="add">
          <ac:chgData name="Cristiano Cusin" userId="d70b02cc5eafa7bf" providerId="LiveId" clId="{C1DEBCC3-EEE1-4F7F-A8F2-0C36EC2F7F5E}" dt="2019-04-26T09:55:21.070" v="200"/>
          <ac:spMkLst>
            <pc:docMk/>
            <pc:sldMk cId="0" sldId="499"/>
            <ac:spMk id="18" creationId="{1FD2FE4F-FAF5-470C-B53F-76299B0A997B}"/>
          </ac:spMkLst>
        </pc:spChg>
        <pc:spChg chg="del">
          <ac:chgData name="Cristiano Cusin" userId="d70b02cc5eafa7bf" providerId="LiveId" clId="{C1DEBCC3-EEE1-4F7F-A8F2-0C36EC2F7F5E}" dt="2019-04-26T09:58:06.130" v="254" actId="478"/>
          <ac:spMkLst>
            <pc:docMk/>
            <pc:sldMk cId="0" sldId="499"/>
            <ac:spMk id="43010" creationId="{E4CBCB16-2874-449D-89EF-4F961D20C23D}"/>
          </ac:spMkLst>
        </pc:spChg>
        <pc:picChg chg="add">
          <ac:chgData name="Cristiano Cusin" userId="d70b02cc5eafa7bf" providerId="LiveId" clId="{C1DEBCC3-EEE1-4F7F-A8F2-0C36EC2F7F5E}" dt="2019-04-26T09:54:46.942" v="182"/>
          <ac:picMkLst>
            <pc:docMk/>
            <pc:sldMk cId="0" sldId="499"/>
            <ac:picMk id="16" creationId="{672241B9-EB6F-4E28-8670-783293DE1B97}"/>
          </ac:picMkLst>
        </pc:picChg>
      </pc:sldChg>
      <pc:sldChg chg="addSp delSp modSp add">
        <pc:chgData name="Cristiano Cusin" userId="d70b02cc5eafa7bf" providerId="LiveId" clId="{C1DEBCC3-EEE1-4F7F-A8F2-0C36EC2F7F5E}" dt="2019-04-26T10:20:09.457" v="785" actId="1076"/>
        <pc:sldMkLst>
          <pc:docMk/>
          <pc:sldMk cId="0" sldId="500"/>
        </pc:sldMkLst>
        <pc:spChg chg="mod">
          <ac:chgData name="Cristiano Cusin" userId="d70b02cc5eafa7bf" providerId="LiveId" clId="{C1DEBCC3-EEE1-4F7F-A8F2-0C36EC2F7F5E}" dt="2019-04-26T10:20:09.457" v="785" actId="1076"/>
          <ac:spMkLst>
            <pc:docMk/>
            <pc:sldMk cId="0" sldId="500"/>
            <ac:spMk id="9" creationId="{32991BEC-957D-4D91-BF46-4F208CDF3B3A}"/>
          </ac:spMkLst>
        </pc:spChg>
        <pc:spChg chg="add">
          <ac:chgData name="Cristiano Cusin" userId="d70b02cc5eafa7bf" providerId="LiveId" clId="{C1DEBCC3-EEE1-4F7F-A8F2-0C36EC2F7F5E}" dt="2019-04-26T09:55:20.062" v="199"/>
          <ac:spMkLst>
            <pc:docMk/>
            <pc:sldMk cId="0" sldId="500"/>
            <ac:spMk id="12" creationId="{23E6A1FB-C84B-4619-A069-539B7969AE5B}"/>
          </ac:spMkLst>
        </pc:spChg>
        <pc:spChg chg="del">
          <ac:chgData name="Cristiano Cusin" userId="d70b02cc5eafa7bf" providerId="LiveId" clId="{C1DEBCC3-EEE1-4F7F-A8F2-0C36EC2F7F5E}" dt="2019-04-26T09:58:09.506" v="255" actId="478"/>
          <ac:spMkLst>
            <pc:docMk/>
            <pc:sldMk cId="0" sldId="500"/>
            <ac:spMk id="45058" creationId="{1A88956B-6EFE-4BA2-969D-0433DC0741E9}"/>
          </ac:spMkLst>
        </pc:spChg>
        <pc:picChg chg="add">
          <ac:chgData name="Cristiano Cusin" userId="d70b02cc5eafa7bf" providerId="LiveId" clId="{C1DEBCC3-EEE1-4F7F-A8F2-0C36EC2F7F5E}" dt="2019-04-26T09:54:47.958" v="183"/>
          <ac:picMkLst>
            <pc:docMk/>
            <pc:sldMk cId="0" sldId="500"/>
            <ac:picMk id="11" creationId="{F2E4E1D6-3EC8-4769-AAA5-EB0F76475819}"/>
          </ac:picMkLst>
        </pc:picChg>
      </pc:sldChg>
      <pc:sldChg chg="addSp delSp modSp add">
        <pc:chgData name="Cristiano Cusin" userId="d70b02cc5eafa7bf" providerId="LiveId" clId="{C1DEBCC3-EEE1-4F7F-A8F2-0C36EC2F7F5E}" dt="2019-04-26T10:20:26.457" v="788" actId="14100"/>
        <pc:sldMkLst>
          <pc:docMk/>
          <pc:sldMk cId="0" sldId="501"/>
        </pc:sldMkLst>
        <pc:spChg chg="add">
          <ac:chgData name="Cristiano Cusin" userId="d70b02cc5eafa7bf" providerId="LiveId" clId="{C1DEBCC3-EEE1-4F7F-A8F2-0C36EC2F7F5E}" dt="2019-04-26T09:55:19.062" v="198"/>
          <ac:spMkLst>
            <pc:docMk/>
            <pc:sldMk cId="0" sldId="501"/>
            <ac:spMk id="8" creationId="{1FB12477-3B3F-44E6-B378-4BFBD596C7A1}"/>
          </ac:spMkLst>
        </pc:spChg>
        <pc:spChg chg="del">
          <ac:chgData name="Cristiano Cusin" userId="d70b02cc5eafa7bf" providerId="LiveId" clId="{C1DEBCC3-EEE1-4F7F-A8F2-0C36EC2F7F5E}" dt="2019-04-26T09:58:18.042" v="256" actId="478"/>
          <ac:spMkLst>
            <pc:docMk/>
            <pc:sldMk cId="0" sldId="501"/>
            <ac:spMk id="47106" creationId="{8E294F03-07FB-4B98-B6B2-6D866E9EC7C8}"/>
          </ac:spMkLst>
        </pc:spChg>
        <pc:spChg chg="mod">
          <ac:chgData name="Cristiano Cusin" userId="d70b02cc5eafa7bf" providerId="LiveId" clId="{C1DEBCC3-EEE1-4F7F-A8F2-0C36EC2F7F5E}" dt="2019-04-26T10:20:26.457" v="788" actId="14100"/>
          <ac:spMkLst>
            <pc:docMk/>
            <pc:sldMk cId="0" sldId="501"/>
            <ac:spMk id="47109" creationId="{F3BECB88-8941-41BB-88FF-584C7B73D9F9}"/>
          </ac:spMkLst>
        </pc:spChg>
        <pc:picChg chg="add">
          <ac:chgData name="Cristiano Cusin" userId="d70b02cc5eafa7bf" providerId="LiveId" clId="{C1DEBCC3-EEE1-4F7F-A8F2-0C36EC2F7F5E}" dt="2019-04-26T09:54:48.862" v="184"/>
          <ac:picMkLst>
            <pc:docMk/>
            <pc:sldMk cId="0" sldId="501"/>
            <ac:picMk id="6" creationId="{4FFE11A0-4DBE-47AC-AFF6-37BBB701350D}"/>
          </ac:picMkLst>
        </pc:picChg>
      </pc:sldChg>
      <pc:sldChg chg="addSp delSp modSp add">
        <pc:chgData name="Cristiano Cusin" userId="d70b02cc5eafa7bf" providerId="LiveId" clId="{C1DEBCC3-EEE1-4F7F-A8F2-0C36EC2F7F5E}" dt="2019-04-26T10:20:37.497" v="790" actId="12"/>
        <pc:sldMkLst>
          <pc:docMk/>
          <pc:sldMk cId="0" sldId="502"/>
        </pc:sldMkLst>
        <pc:spChg chg="add">
          <ac:chgData name="Cristiano Cusin" userId="d70b02cc5eafa7bf" providerId="LiveId" clId="{C1DEBCC3-EEE1-4F7F-A8F2-0C36EC2F7F5E}" dt="2019-04-26T09:55:17.903" v="197"/>
          <ac:spMkLst>
            <pc:docMk/>
            <pc:sldMk cId="0" sldId="502"/>
            <ac:spMk id="8" creationId="{46C29C7A-26C9-456D-B522-BBE24339CAA1}"/>
          </ac:spMkLst>
        </pc:spChg>
        <pc:spChg chg="del">
          <ac:chgData name="Cristiano Cusin" userId="d70b02cc5eafa7bf" providerId="LiveId" clId="{C1DEBCC3-EEE1-4F7F-A8F2-0C36EC2F7F5E}" dt="2019-04-26T09:58:20.515" v="257" actId="478"/>
          <ac:spMkLst>
            <pc:docMk/>
            <pc:sldMk cId="0" sldId="502"/>
            <ac:spMk id="49154" creationId="{6FACCA81-6465-4B12-90EE-4A26762B206C}"/>
          </ac:spMkLst>
        </pc:spChg>
        <pc:spChg chg="mod">
          <ac:chgData name="Cristiano Cusin" userId="d70b02cc5eafa7bf" providerId="LiveId" clId="{C1DEBCC3-EEE1-4F7F-A8F2-0C36EC2F7F5E}" dt="2019-04-26T10:20:37.497" v="790" actId="12"/>
          <ac:spMkLst>
            <pc:docMk/>
            <pc:sldMk cId="0" sldId="502"/>
            <ac:spMk id="49157" creationId="{A718C8A3-EAB6-4C04-9BD3-E432799FDCE7}"/>
          </ac:spMkLst>
        </pc:spChg>
        <pc:picChg chg="add">
          <ac:chgData name="Cristiano Cusin" userId="d70b02cc5eafa7bf" providerId="LiveId" clId="{C1DEBCC3-EEE1-4F7F-A8F2-0C36EC2F7F5E}" dt="2019-04-26T09:54:49.846" v="185"/>
          <ac:picMkLst>
            <pc:docMk/>
            <pc:sldMk cId="0" sldId="502"/>
            <ac:picMk id="6" creationId="{FB29A760-32AA-433C-9B98-6834C6F47C72}"/>
          </ac:picMkLst>
        </pc:picChg>
      </pc:sldChg>
      <pc:sldChg chg="addSp delSp add del">
        <pc:chgData name="Cristiano Cusin" userId="d70b02cc5eafa7bf" providerId="LiveId" clId="{C1DEBCC3-EEE1-4F7F-A8F2-0C36EC2F7F5E}" dt="2019-04-26T10:20:45.039" v="791" actId="2696"/>
        <pc:sldMkLst>
          <pc:docMk/>
          <pc:sldMk cId="0" sldId="503"/>
        </pc:sldMkLst>
        <pc:spChg chg="add">
          <ac:chgData name="Cristiano Cusin" userId="d70b02cc5eafa7bf" providerId="LiveId" clId="{C1DEBCC3-EEE1-4F7F-A8F2-0C36EC2F7F5E}" dt="2019-04-26T09:55:16.351" v="196"/>
          <ac:spMkLst>
            <pc:docMk/>
            <pc:sldMk cId="0" sldId="503"/>
            <ac:spMk id="6" creationId="{36B94EB4-CB62-4728-BF9C-6ED981587EA8}"/>
          </ac:spMkLst>
        </pc:spChg>
        <pc:spChg chg="del">
          <ac:chgData name="Cristiano Cusin" userId="d70b02cc5eafa7bf" providerId="LiveId" clId="{C1DEBCC3-EEE1-4F7F-A8F2-0C36EC2F7F5E}" dt="2019-04-26T09:58:25.859" v="258" actId="478"/>
          <ac:spMkLst>
            <pc:docMk/>
            <pc:sldMk cId="0" sldId="503"/>
            <ac:spMk id="51204" creationId="{F2E00C3B-F023-4F23-81BF-04453D2B73F4}"/>
          </ac:spMkLst>
        </pc:spChg>
        <pc:picChg chg="add">
          <ac:chgData name="Cristiano Cusin" userId="d70b02cc5eafa7bf" providerId="LiveId" clId="{C1DEBCC3-EEE1-4F7F-A8F2-0C36EC2F7F5E}" dt="2019-04-26T09:54:53.078" v="186"/>
          <ac:picMkLst>
            <pc:docMk/>
            <pc:sldMk cId="0" sldId="503"/>
            <ac:picMk id="5" creationId="{2EC77D31-6DDB-4299-A5A6-1877BB045424}"/>
          </ac:picMkLst>
        </pc:picChg>
      </pc:sldChg>
      <pc:sldChg chg="addSp delSp add del">
        <pc:chgData name="Cristiano Cusin" userId="d70b02cc5eafa7bf" providerId="LiveId" clId="{C1DEBCC3-EEE1-4F7F-A8F2-0C36EC2F7F5E}" dt="2019-04-26T10:20:46.351" v="792" actId="2696"/>
        <pc:sldMkLst>
          <pc:docMk/>
          <pc:sldMk cId="0" sldId="504"/>
        </pc:sldMkLst>
        <pc:spChg chg="add">
          <ac:chgData name="Cristiano Cusin" userId="d70b02cc5eafa7bf" providerId="LiveId" clId="{C1DEBCC3-EEE1-4F7F-A8F2-0C36EC2F7F5E}" dt="2019-04-26T09:55:15.455" v="195"/>
          <ac:spMkLst>
            <pc:docMk/>
            <pc:sldMk cId="0" sldId="504"/>
            <ac:spMk id="8" creationId="{7674FB43-8913-47D7-A20A-6F7BEEA0956B}"/>
          </ac:spMkLst>
        </pc:spChg>
        <pc:spChg chg="del">
          <ac:chgData name="Cristiano Cusin" userId="d70b02cc5eafa7bf" providerId="LiveId" clId="{C1DEBCC3-EEE1-4F7F-A8F2-0C36EC2F7F5E}" dt="2019-04-26T09:58:34.122" v="259" actId="478"/>
          <ac:spMkLst>
            <pc:docMk/>
            <pc:sldMk cId="0" sldId="504"/>
            <ac:spMk id="52228" creationId="{5AFABDB7-CB96-4ED5-9EC1-79585707A192}"/>
          </ac:spMkLst>
        </pc:spChg>
        <pc:picChg chg="add">
          <ac:chgData name="Cristiano Cusin" userId="d70b02cc5eafa7bf" providerId="LiveId" clId="{C1DEBCC3-EEE1-4F7F-A8F2-0C36EC2F7F5E}" dt="2019-04-26T09:54:54.526" v="187"/>
          <ac:picMkLst>
            <pc:docMk/>
            <pc:sldMk cId="0" sldId="504"/>
            <ac:picMk id="7" creationId="{20D4609F-826A-41BA-BB5F-1E10AA90913A}"/>
          </ac:picMkLst>
        </pc:picChg>
      </pc:sldChg>
      <pc:sldChg chg="addSp delSp add del">
        <pc:chgData name="Cristiano Cusin" userId="d70b02cc5eafa7bf" providerId="LiveId" clId="{C1DEBCC3-EEE1-4F7F-A8F2-0C36EC2F7F5E}" dt="2019-04-26T10:20:48.760" v="793" actId="2696"/>
        <pc:sldMkLst>
          <pc:docMk/>
          <pc:sldMk cId="0" sldId="505"/>
        </pc:sldMkLst>
        <pc:spChg chg="add">
          <ac:chgData name="Cristiano Cusin" userId="d70b02cc5eafa7bf" providerId="LiveId" clId="{C1DEBCC3-EEE1-4F7F-A8F2-0C36EC2F7F5E}" dt="2019-04-26T09:55:14.582" v="194"/>
          <ac:spMkLst>
            <pc:docMk/>
            <pc:sldMk cId="0" sldId="505"/>
            <ac:spMk id="8" creationId="{E17A6B07-8C1F-48E7-BFA6-24201C109928}"/>
          </ac:spMkLst>
        </pc:spChg>
        <pc:spChg chg="del">
          <ac:chgData name="Cristiano Cusin" userId="d70b02cc5eafa7bf" providerId="LiveId" clId="{C1DEBCC3-EEE1-4F7F-A8F2-0C36EC2F7F5E}" dt="2019-04-26T09:58:39.083" v="260" actId="478"/>
          <ac:spMkLst>
            <pc:docMk/>
            <pc:sldMk cId="0" sldId="505"/>
            <ac:spMk id="53252" creationId="{5A4A9B89-DDC2-423C-9F79-DBDAA7405649}"/>
          </ac:spMkLst>
        </pc:spChg>
        <pc:picChg chg="add">
          <ac:chgData name="Cristiano Cusin" userId="d70b02cc5eafa7bf" providerId="LiveId" clId="{C1DEBCC3-EEE1-4F7F-A8F2-0C36EC2F7F5E}" dt="2019-04-26T09:54:55.661" v="188"/>
          <ac:picMkLst>
            <pc:docMk/>
            <pc:sldMk cId="0" sldId="505"/>
            <ac:picMk id="7" creationId="{E5F33D83-738F-4BBE-A202-582197A3192E}"/>
          </ac:picMkLst>
        </pc:picChg>
      </pc:sldChg>
      <pc:sldChg chg="addSp delSp add del">
        <pc:chgData name="Cristiano Cusin" userId="d70b02cc5eafa7bf" providerId="LiveId" clId="{C1DEBCC3-EEE1-4F7F-A8F2-0C36EC2F7F5E}" dt="2019-04-26T10:20:50.209" v="794" actId="2696"/>
        <pc:sldMkLst>
          <pc:docMk/>
          <pc:sldMk cId="0" sldId="506"/>
        </pc:sldMkLst>
        <pc:spChg chg="add">
          <ac:chgData name="Cristiano Cusin" userId="d70b02cc5eafa7bf" providerId="LiveId" clId="{C1DEBCC3-EEE1-4F7F-A8F2-0C36EC2F7F5E}" dt="2019-04-26T09:55:13.464" v="193"/>
          <ac:spMkLst>
            <pc:docMk/>
            <pc:sldMk cId="0" sldId="506"/>
            <ac:spMk id="8" creationId="{D819B2DE-C817-4816-82E9-688C3EABC102}"/>
          </ac:spMkLst>
        </pc:spChg>
        <pc:spChg chg="del">
          <ac:chgData name="Cristiano Cusin" userId="d70b02cc5eafa7bf" providerId="LiveId" clId="{C1DEBCC3-EEE1-4F7F-A8F2-0C36EC2F7F5E}" dt="2019-04-26T09:58:48.851" v="261" actId="478"/>
          <ac:spMkLst>
            <pc:docMk/>
            <pc:sldMk cId="0" sldId="506"/>
            <ac:spMk id="54275" creationId="{E9B04F50-8B1A-4217-B74D-BFFCE55B704F}"/>
          </ac:spMkLst>
        </pc:spChg>
        <pc:picChg chg="add">
          <ac:chgData name="Cristiano Cusin" userId="d70b02cc5eafa7bf" providerId="LiveId" clId="{C1DEBCC3-EEE1-4F7F-A8F2-0C36EC2F7F5E}" dt="2019-04-26T09:54:56.670" v="189"/>
          <ac:picMkLst>
            <pc:docMk/>
            <pc:sldMk cId="0" sldId="506"/>
            <ac:picMk id="7" creationId="{B09F7AFB-BF5D-4F08-9A69-2B29352EE109}"/>
          </ac:picMkLst>
        </pc:picChg>
      </pc:sldChg>
      <pc:sldChg chg="add del">
        <pc:chgData name="Cristiano Cusin" userId="d70b02cc5eafa7bf" providerId="LiveId" clId="{C1DEBCC3-EEE1-4F7F-A8F2-0C36EC2F7F5E}" dt="2019-04-26T10:09:04.624" v="270" actId="2696"/>
        <pc:sldMkLst>
          <pc:docMk/>
          <pc:sldMk cId="3257911022" sldId="507"/>
        </pc:sldMkLst>
      </pc:sldChg>
      <pc:sldChg chg="delSp modSp add">
        <pc:chgData name="Cristiano Cusin" userId="d70b02cc5eafa7bf" providerId="LiveId" clId="{C1DEBCC3-EEE1-4F7F-A8F2-0C36EC2F7F5E}" dt="2019-04-26T10:11:49.702" v="513" actId="478"/>
        <pc:sldMkLst>
          <pc:docMk/>
          <pc:sldMk cId="3471138638" sldId="508"/>
        </pc:sldMkLst>
        <pc:spChg chg="mod">
          <ac:chgData name="Cristiano Cusin" userId="d70b02cc5eafa7bf" providerId="LiveId" clId="{C1DEBCC3-EEE1-4F7F-A8F2-0C36EC2F7F5E}" dt="2019-04-26T10:09:13.782" v="327" actId="6549"/>
          <ac:spMkLst>
            <pc:docMk/>
            <pc:sldMk cId="3471138638" sldId="508"/>
            <ac:spMk id="7" creationId="{02959841-69C7-435A-BA1E-D48A2DA630A9}"/>
          </ac:spMkLst>
        </pc:spChg>
        <pc:spChg chg="del mod">
          <ac:chgData name="Cristiano Cusin" userId="d70b02cc5eafa7bf" providerId="LiveId" clId="{C1DEBCC3-EEE1-4F7F-A8F2-0C36EC2F7F5E}" dt="2019-04-26T10:11:49.702" v="513" actId="478"/>
          <ac:spMkLst>
            <pc:docMk/>
            <pc:sldMk cId="3471138638" sldId="508"/>
            <ac:spMk id="30725" creationId="{AF1FDD45-8BD4-43F4-8305-A4FA998599E5}"/>
          </ac:spMkLst>
        </pc:spChg>
        <pc:spChg chg="del mod">
          <ac:chgData name="Cristiano Cusin" userId="d70b02cc5eafa7bf" providerId="LiveId" clId="{C1DEBCC3-EEE1-4F7F-A8F2-0C36EC2F7F5E}" dt="2019-04-26T10:10:49.106" v="496"/>
          <ac:spMkLst>
            <pc:docMk/>
            <pc:sldMk cId="3471138638" sldId="508"/>
            <ac:spMk id="30726" creationId="{F12F45E3-205B-4846-960E-20BF34266C1B}"/>
          </ac:spMkLst>
        </pc:spChg>
        <pc:spChg chg="del">
          <ac:chgData name="Cristiano Cusin" userId="d70b02cc5eafa7bf" providerId="LiveId" clId="{C1DEBCC3-EEE1-4F7F-A8F2-0C36EC2F7F5E}" dt="2019-04-26T10:10:49.104" v="494" actId="478"/>
          <ac:spMkLst>
            <pc:docMk/>
            <pc:sldMk cId="3471138638" sldId="508"/>
            <ac:spMk id="30727" creationId="{52FD14DA-F24E-46BD-B69B-FFE04DE260D1}"/>
          </ac:spMkLst>
        </pc:spChg>
      </pc:sldChg>
      <pc:sldChg chg="addSp delSp modSp add">
        <pc:chgData name="Cristiano Cusin" userId="d70b02cc5eafa7bf" providerId="LiveId" clId="{C1DEBCC3-EEE1-4F7F-A8F2-0C36EC2F7F5E}" dt="2019-04-26T10:18:42.760" v="780" actId="478"/>
        <pc:sldMkLst>
          <pc:docMk/>
          <pc:sldMk cId="848516960" sldId="509"/>
        </pc:sldMkLst>
        <pc:spChg chg="mod">
          <ac:chgData name="Cristiano Cusin" userId="d70b02cc5eafa7bf" providerId="LiveId" clId="{C1DEBCC3-EEE1-4F7F-A8F2-0C36EC2F7F5E}" dt="2019-04-26T10:17:04.503" v="740" actId="1076"/>
          <ac:spMkLst>
            <pc:docMk/>
            <pc:sldMk cId="848516960" sldId="509"/>
            <ac:spMk id="9" creationId="{F6077576-49D0-4180-950A-1E4E37946B71}"/>
          </ac:spMkLst>
        </pc:spChg>
        <pc:spChg chg="add del mod">
          <ac:chgData name="Cristiano Cusin" userId="d70b02cc5eafa7bf" providerId="LiveId" clId="{C1DEBCC3-EEE1-4F7F-A8F2-0C36EC2F7F5E}" dt="2019-04-26T10:18:42.760" v="780" actId="478"/>
          <ac:spMkLst>
            <pc:docMk/>
            <pc:sldMk cId="848516960" sldId="509"/>
            <ac:spMk id="10" creationId="{A4043AA6-3AC3-439C-8920-62486894027B}"/>
          </ac:spMkLst>
        </pc:spChg>
        <pc:spChg chg="add del mod">
          <ac:chgData name="Cristiano Cusin" userId="d70b02cc5eafa7bf" providerId="LiveId" clId="{C1DEBCC3-EEE1-4F7F-A8F2-0C36EC2F7F5E}" dt="2019-04-26T10:18:42.760" v="780" actId="478"/>
          <ac:spMkLst>
            <pc:docMk/>
            <pc:sldMk cId="848516960" sldId="509"/>
            <ac:spMk id="11" creationId="{6C7A9A0B-0419-497A-ADDB-A4DB58498193}"/>
          </ac:spMkLst>
        </pc:spChg>
        <pc:spChg chg="add mod">
          <ac:chgData name="Cristiano Cusin" userId="d70b02cc5eafa7bf" providerId="LiveId" clId="{C1DEBCC3-EEE1-4F7F-A8F2-0C36EC2F7F5E}" dt="2019-04-26T10:17:10.496" v="742" actId="1076"/>
          <ac:spMkLst>
            <pc:docMk/>
            <pc:sldMk cId="848516960" sldId="509"/>
            <ac:spMk id="12" creationId="{303C7906-5CBB-4885-A3F2-1B45F8EB408F}"/>
          </ac:spMkLst>
        </pc:spChg>
        <pc:spChg chg="add del mod">
          <ac:chgData name="Cristiano Cusin" userId="d70b02cc5eafa7bf" providerId="LiveId" clId="{C1DEBCC3-EEE1-4F7F-A8F2-0C36EC2F7F5E}" dt="2019-04-26T10:18:42.760" v="780" actId="478"/>
          <ac:spMkLst>
            <pc:docMk/>
            <pc:sldMk cId="848516960" sldId="509"/>
            <ac:spMk id="13" creationId="{FB5471F2-A41E-4B9C-A9F9-E936CEFD3FED}"/>
          </ac:spMkLst>
        </pc:spChg>
        <pc:spChg chg="add del mod">
          <ac:chgData name="Cristiano Cusin" userId="d70b02cc5eafa7bf" providerId="LiveId" clId="{C1DEBCC3-EEE1-4F7F-A8F2-0C36EC2F7F5E}" dt="2019-04-26T10:18:42.760" v="780" actId="478"/>
          <ac:spMkLst>
            <pc:docMk/>
            <pc:sldMk cId="848516960" sldId="509"/>
            <ac:spMk id="14" creationId="{1B3F02DD-DF1F-48EC-8F29-4C79369DF8A7}"/>
          </ac:spMkLst>
        </pc:spChg>
        <pc:spChg chg="mod">
          <ac:chgData name="Cristiano Cusin" userId="d70b02cc5eafa7bf" providerId="LiveId" clId="{C1DEBCC3-EEE1-4F7F-A8F2-0C36EC2F7F5E}" dt="2019-04-26T10:18:19.608" v="774" actId="14100"/>
          <ac:spMkLst>
            <pc:docMk/>
            <pc:sldMk cId="848516960" sldId="509"/>
            <ac:spMk id="30725" creationId="{AF1FDD45-8BD4-43F4-8305-A4FA998599E5}"/>
          </ac:spMkLst>
        </pc:spChg>
      </pc:sldChg>
      <pc:sldChg chg="add del">
        <pc:chgData name="Cristiano Cusin" userId="d70b02cc5eafa7bf" providerId="LiveId" clId="{C1DEBCC3-EEE1-4F7F-A8F2-0C36EC2F7F5E}" dt="2019-04-26T10:12:02.769" v="516"/>
        <pc:sldMkLst>
          <pc:docMk/>
          <pc:sldMk cId="1461076105" sldId="510"/>
        </pc:sldMkLst>
      </pc:sldChg>
      <pc:sldChg chg="delSp add">
        <pc:chgData name="Cristiano Cusin" userId="d70b02cc5eafa7bf" providerId="LiveId" clId="{C1DEBCC3-EEE1-4F7F-A8F2-0C36EC2F7F5E}" dt="2019-04-26T10:18:49.752" v="781" actId="478"/>
        <pc:sldMkLst>
          <pc:docMk/>
          <pc:sldMk cId="2122343928" sldId="510"/>
        </pc:sldMkLst>
        <pc:spChg chg="del">
          <ac:chgData name="Cristiano Cusin" userId="d70b02cc5eafa7bf" providerId="LiveId" clId="{C1DEBCC3-EEE1-4F7F-A8F2-0C36EC2F7F5E}" dt="2019-04-26T10:18:49.752" v="781" actId="478"/>
          <ac:spMkLst>
            <pc:docMk/>
            <pc:sldMk cId="2122343928" sldId="510"/>
            <ac:spMk id="10" creationId="{A4043AA6-3AC3-439C-8920-62486894027B}"/>
          </ac:spMkLst>
        </pc:spChg>
        <pc:spChg chg="del">
          <ac:chgData name="Cristiano Cusin" userId="d70b02cc5eafa7bf" providerId="LiveId" clId="{C1DEBCC3-EEE1-4F7F-A8F2-0C36EC2F7F5E}" dt="2019-04-26T10:18:49.752" v="781" actId="478"/>
          <ac:spMkLst>
            <pc:docMk/>
            <pc:sldMk cId="2122343928" sldId="510"/>
            <ac:spMk id="14" creationId="{1B3F02DD-DF1F-48EC-8F29-4C79369DF8A7}"/>
          </ac:spMkLst>
        </pc:spChg>
      </pc:sldChg>
      <pc:sldChg chg="delSp add del ord">
        <pc:chgData name="Cristiano Cusin" userId="d70b02cc5eafa7bf" providerId="LiveId" clId="{C1DEBCC3-EEE1-4F7F-A8F2-0C36EC2F7F5E}" dt="2019-04-26T10:18:26.292" v="775" actId="2696"/>
        <pc:sldMkLst>
          <pc:docMk/>
          <pc:sldMk cId="3896784445" sldId="510"/>
        </pc:sldMkLst>
        <pc:spChg chg="del">
          <ac:chgData name="Cristiano Cusin" userId="d70b02cc5eafa7bf" providerId="LiveId" clId="{C1DEBCC3-EEE1-4F7F-A8F2-0C36EC2F7F5E}" dt="2019-04-26T10:17:24.704" v="746" actId="478"/>
          <ac:spMkLst>
            <pc:docMk/>
            <pc:sldMk cId="3896784445" sldId="510"/>
            <ac:spMk id="10" creationId="{A4043AA6-3AC3-439C-8920-62486894027B}"/>
          </ac:spMkLst>
        </pc:spChg>
        <pc:spChg chg="del">
          <ac:chgData name="Cristiano Cusin" userId="d70b02cc5eafa7bf" providerId="LiveId" clId="{C1DEBCC3-EEE1-4F7F-A8F2-0C36EC2F7F5E}" dt="2019-04-26T10:17:24.704" v="746" actId="478"/>
          <ac:spMkLst>
            <pc:docMk/>
            <pc:sldMk cId="3896784445" sldId="510"/>
            <ac:spMk id="11" creationId="{6C7A9A0B-0419-497A-ADDB-A4DB58498193}"/>
          </ac:spMkLst>
        </pc:spChg>
        <pc:spChg chg="del">
          <ac:chgData name="Cristiano Cusin" userId="d70b02cc5eafa7bf" providerId="LiveId" clId="{C1DEBCC3-EEE1-4F7F-A8F2-0C36EC2F7F5E}" dt="2019-04-26T10:17:24.704" v="746" actId="478"/>
          <ac:spMkLst>
            <pc:docMk/>
            <pc:sldMk cId="3896784445" sldId="510"/>
            <ac:spMk id="13" creationId="{FB5471F2-A41E-4B9C-A9F9-E936CEFD3FED}"/>
          </ac:spMkLst>
        </pc:spChg>
        <pc:spChg chg="del">
          <ac:chgData name="Cristiano Cusin" userId="d70b02cc5eafa7bf" providerId="LiveId" clId="{C1DEBCC3-EEE1-4F7F-A8F2-0C36EC2F7F5E}" dt="2019-04-26T10:17:24.704" v="746" actId="478"/>
          <ac:spMkLst>
            <pc:docMk/>
            <pc:sldMk cId="3896784445" sldId="510"/>
            <ac:spMk id="14" creationId="{1B3F02DD-DF1F-48EC-8F29-4C79369DF8A7}"/>
          </ac:spMkLst>
        </pc:spChg>
      </pc:sldChg>
      <pc:sldChg chg="add">
        <pc:chgData name="Cristiano Cusin" userId="d70b02cc5eafa7bf" providerId="LiveId" clId="{C1DEBCC3-EEE1-4F7F-A8F2-0C36EC2F7F5E}" dt="2019-04-26T10:18:34.614" v="778"/>
        <pc:sldMkLst>
          <pc:docMk/>
          <pc:sldMk cId="1054022243" sldId="511"/>
        </pc:sldMkLst>
      </pc:sldChg>
      <pc:sldChg chg="add del">
        <pc:chgData name="Cristiano Cusin" userId="d70b02cc5eafa7bf" providerId="LiveId" clId="{C1DEBCC3-EEE1-4F7F-A8F2-0C36EC2F7F5E}" dt="2019-04-26T10:18:28.299" v="776" actId="2696"/>
        <pc:sldMkLst>
          <pc:docMk/>
          <pc:sldMk cId="3168880418" sldId="511"/>
        </pc:sldMkLst>
      </pc:sldChg>
      <pc:sldChg chg="delSp modSp add">
        <pc:chgData name="Cristiano Cusin" userId="d70b02cc5eafa7bf" providerId="LiveId" clId="{C1DEBCC3-EEE1-4F7F-A8F2-0C36EC2F7F5E}" dt="2019-04-26T10:24:26.488" v="841" actId="1076"/>
        <pc:sldMkLst>
          <pc:docMk/>
          <pc:sldMk cId="226864945" sldId="512"/>
        </pc:sldMkLst>
        <pc:spChg chg="mod">
          <ac:chgData name="Cristiano Cusin" userId="d70b02cc5eafa7bf" providerId="LiveId" clId="{C1DEBCC3-EEE1-4F7F-A8F2-0C36EC2F7F5E}" dt="2019-04-26T10:24:26.488" v="841" actId="1076"/>
          <ac:spMkLst>
            <pc:docMk/>
            <pc:sldMk cId="226864945" sldId="512"/>
            <ac:spMk id="4" creationId="{7197A712-0B0C-498C-95B5-C435E0C365AD}"/>
          </ac:spMkLst>
        </pc:spChg>
        <pc:spChg chg="del">
          <ac:chgData name="Cristiano Cusin" userId="d70b02cc5eafa7bf" providerId="LiveId" clId="{C1DEBCC3-EEE1-4F7F-A8F2-0C36EC2F7F5E}" dt="2019-04-26T10:24:22.744" v="840" actId="478"/>
          <ac:spMkLst>
            <pc:docMk/>
            <pc:sldMk cId="226864945" sldId="512"/>
            <ac:spMk id="40966" creationId="{889C6978-828F-4FB4-B79F-3B331B243703}"/>
          </ac:spMkLst>
        </pc:spChg>
      </pc:sldChg>
      <pc:sldChg chg="add">
        <pc:chgData name="Cristiano Cusin" userId="d70b02cc5eafa7bf" providerId="LiveId" clId="{C1DEBCC3-EEE1-4F7F-A8F2-0C36EC2F7F5E}" dt="2019-04-26T10:24:49.456" v="842"/>
        <pc:sldMkLst>
          <pc:docMk/>
          <pc:sldMk cId="4258359392" sldId="513"/>
        </pc:sldMkLst>
      </pc:sldChg>
      <pc:sldChg chg="add">
        <pc:chgData name="Cristiano Cusin" userId="d70b02cc5eafa7bf" providerId="LiveId" clId="{C1DEBCC3-EEE1-4F7F-A8F2-0C36EC2F7F5E}" dt="2019-04-26T10:25:20.441" v="843"/>
        <pc:sldMkLst>
          <pc:docMk/>
          <pc:sldMk cId="2643332809" sldId="514"/>
        </pc:sldMkLst>
      </pc:sldChg>
      <pc:sldChg chg="addSp delSp modSp add">
        <pc:chgData name="Cristiano Cusin" userId="d70b02cc5eafa7bf" providerId="LiveId" clId="{C1DEBCC3-EEE1-4F7F-A8F2-0C36EC2F7F5E}" dt="2019-04-26T10:26:16.721" v="847" actId="1076"/>
        <pc:sldMkLst>
          <pc:docMk/>
          <pc:sldMk cId="3004441573" sldId="515"/>
        </pc:sldMkLst>
        <pc:spChg chg="del">
          <ac:chgData name="Cristiano Cusin" userId="d70b02cc5eafa7bf" providerId="LiveId" clId="{C1DEBCC3-EEE1-4F7F-A8F2-0C36EC2F7F5E}" dt="2019-04-26T10:26:14.154" v="846" actId="478"/>
          <ac:spMkLst>
            <pc:docMk/>
            <pc:sldMk cId="3004441573" sldId="515"/>
            <ac:spMk id="7" creationId="{02959841-69C7-435A-BA1E-D48A2DA630A9}"/>
          </ac:spMkLst>
        </pc:spChg>
        <pc:spChg chg="add mod">
          <ac:chgData name="Cristiano Cusin" userId="d70b02cc5eafa7bf" providerId="LiveId" clId="{C1DEBCC3-EEE1-4F7F-A8F2-0C36EC2F7F5E}" dt="2019-04-26T10:26:16.721" v="847" actId="1076"/>
          <ac:spMkLst>
            <pc:docMk/>
            <pc:sldMk cId="3004441573" sldId="515"/>
            <ac:spMk id="10" creationId="{3CC7BFD1-2468-4D31-AA98-37213BCBF4C7}"/>
          </ac:spMkLst>
        </pc:spChg>
      </pc:sldChg>
      <pc:sldChg chg="modSp add del">
        <pc:chgData name="Cristiano Cusin" userId="d70b02cc5eafa7bf" providerId="LiveId" clId="{C1DEBCC3-EEE1-4F7F-A8F2-0C36EC2F7F5E}" dt="2019-04-26T10:51:59.421" v="1697" actId="2696"/>
        <pc:sldMkLst>
          <pc:docMk/>
          <pc:sldMk cId="116735309" sldId="516"/>
        </pc:sldMkLst>
        <pc:spChg chg="mod">
          <ac:chgData name="Cristiano Cusin" userId="d70b02cc5eafa7bf" providerId="LiveId" clId="{C1DEBCC3-EEE1-4F7F-A8F2-0C36EC2F7F5E}" dt="2019-04-26T10:27:38.531" v="873" actId="6549"/>
          <ac:spMkLst>
            <pc:docMk/>
            <pc:sldMk cId="116735309" sldId="516"/>
            <ac:spMk id="41" creationId="{5EF97D50-1806-4D6A-B2FF-D9D6F7ACD17D}"/>
          </ac:spMkLst>
        </pc:spChg>
        <pc:spChg chg="mod">
          <ac:chgData name="Cristiano Cusin" userId="d70b02cc5eafa7bf" providerId="LiveId" clId="{C1DEBCC3-EEE1-4F7F-A8F2-0C36EC2F7F5E}" dt="2019-04-26T10:28:07.214" v="911" actId="113"/>
          <ac:spMkLst>
            <pc:docMk/>
            <pc:sldMk cId="116735309" sldId="516"/>
            <ac:spMk id="43" creationId="{074F0FAF-F43C-4943-8B3B-57CE9DE532A4}"/>
          </ac:spMkLst>
        </pc:spChg>
        <pc:cxnChg chg="mod">
          <ac:chgData name="Cristiano Cusin" userId="d70b02cc5eafa7bf" providerId="LiveId" clId="{C1DEBCC3-EEE1-4F7F-A8F2-0C36EC2F7F5E}" dt="2019-04-26T10:28:35.667" v="912" actId="14100"/>
          <ac:cxnSpMkLst>
            <pc:docMk/>
            <pc:sldMk cId="116735309" sldId="516"/>
            <ac:cxnSpMk id="53" creationId="{E9149B1D-06E3-4AA3-8956-FB4ADF0E4055}"/>
          </ac:cxnSpMkLst>
        </pc:cxnChg>
        <pc:cxnChg chg="mod">
          <ac:chgData name="Cristiano Cusin" userId="d70b02cc5eafa7bf" providerId="LiveId" clId="{C1DEBCC3-EEE1-4F7F-A8F2-0C36EC2F7F5E}" dt="2019-04-26T10:28:41.140" v="913" actId="14100"/>
          <ac:cxnSpMkLst>
            <pc:docMk/>
            <pc:sldMk cId="116735309" sldId="516"/>
            <ac:cxnSpMk id="58" creationId="{BAE3345E-3EC2-4471-B748-82ECF56B142A}"/>
          </ac:cxnSpMkLst>
        </pc:cxnChg>
      </pc:sldChg>
      <pc:sldChg chg="addSp delSp modSp add">
        <pc:chgData name="Cristiano Cusin" userId="d70b02cc5eafa7bf" providerId="LiveId" clId="{C1DEBCC3-EEE1-4F7F-A8F2-0C36EC2F7F5E}" dt="2019-04-26T11:05:36.582" v="1715" actId="20577"/>
        <pc:sldMkLst>
          <pc:docMk/>
          <pc:sldMk cId="830337614" sldId="517"/>
        </pc:sldMkLst>
        <pc:spChg chg="del">
          <ac:chgData name="Cristiano Cusin" userId="d70b02cc5eafa7bf" providerId="LiveId" clId="{C1DEBCC3-EEE1-4F7F-A8F2-0C36EC2F7F5E}" dt="2019-04-26T10:29:09.130" v="915"/>
          <ac:spMkLst>
            <pc:docMk/>
            <pc:sldMk cId="830337614" sldId="517"/>
            <ac:spMk id="2" creationId="{359762FD-0D55-49D6-BF9C-29DAB44A1628}"/>
          </ac:spMkLst>
        </pc:spChg>
        <pc:spChg chg="del">
          <ac:chgData name="Cristiano Cusin" userId="d70b02cc5eafa7bf" providerId="LiveId" clId="{C1DEBCC3-EEE1-4F7F-A8F2-0C36EC2F7F5E}" dt="2019-04-26T10:29:09.130" v="915"/>
          <ac:spMkLst>
            <pc:docMk/>
            <pc:sldMk cId="830337614" sldId="517"/>
            <ac:spMk id="3" creationId="{7B4B449A-1616-4D07-A069-4DFF8C76078C}"/>
          </ac:spMkLst>
        </pc:spChg>
        <pc:spChg chg="mod">
          <ac:chgData name="Cristiano Cusin" userId="d70b02cc5eafa7bf" providerId="LiveId" clId="{C1DEBCC3-EEE1-4F7F-A8F2-0C36EC2F7F5E}" dt="2019-04-26T10:39:24.798" v="1275" actId="1076"/>
          <ac:spMkLst>
            <pc:docMk/>
            <pc:sldMk cId="830337614" sldId="517"/>
            <ac:spMk id="4" creationId="{FB086DC1-7049-49FF-A686-3218C71E9707}"/>
          </ac:spMkLst>
        </pc:spChg>
        <pc:spChg chg="add mod">
          <ac:chgData name="Cristiano Cusin" userId="d70b02cc5eafa7bf" providerId="LiveId" clId="{C1DEBCC3-EEE1-4F7F-A8F2-0C36EC2F7F5E}" dt="2019-04-26T10:39:24.798" v="1275" actId="1076"/>
          <ac:spMkLst>
            <pc:docMk/>
            <pc:sldMk cId="830337614" sldId="517"/>
            <ac:spMk id="5" creationId="{C0A30C11-C14E-45C9-8C49-B83ACD9356C2}"/>
          </ac:spMkLst>
        </pc:spChg>
        <pc:spChg chg="add mod">
          <ac:chgData name="Cristiano Cusin" userId="d70b02cc5eafa7bf" providerId="LiveId" clId="{C1DEBCC3-EEE1-4F7F-A8F2-0C36EC2F7F5E}" dt="2019-04-26T10:39:24.798" v="1275" actId="1076"/>
          <ac:spMkLst>
            <pc:docMk/>
            <pc:sldMk cId="830337614" sldId="517"/>
            <ac:spMk id="6" creationId="{FA041EF5-6C24-473C-84A5-3D594FF51F00}"/>
          </ac:spMkLst>
        </pc:spChg>
        <pc:spChg chg="add del">
          <ac:chgData name="Cristiano Cusin" userId="d70b02cc5eafa7bf" providerId="LiveId" clId="{C1DEBCC3-EEE1-4F7F-A8F2-0C36EC2F7F5E}" dt="2019-04-26T10:29:20.493" v="917" actId="478"/>
          <ac:spMkLst>
            <pc:docMk/>
            <pc:sldMk cId="830337614" sldId="517"/>
            <ac:spMk id="7" creationId="{B01BF005-3228-4D6C-A8FF-C69B21C8A329}"/>
          </ac:spMkLst>
        </pc:spChg>
        <pc:spChg chg="add mod">
          <ac:chgData name="Cristiano Cusin" userId="d70b02cc5eafa7bf" providerId="LiveId" clId="{C1DEBCC3-EEE1-4F7F-A8F2-0C36EC2F7F5E}" dt="2019-04-26T10:39:24.798" v="1275" actId="1076"/>
          <ac:spMkLst>
            <pc:docMk/>
            <pc:sldMk cId="830337614" sldId="517"/>
            <ac:spMk id="10" creationId="{FF8FC28A-A9FE-419B-823E-C408EF2C5509}"/>
          </ac:spMkLst>
        </pc:spChg>
        <pc:spChg chg="add del">
          <ac:chgData name="Cristiano Cusin" userId="d70b02cc5eafa7bf" providerId="LiveId" clId="{C1DEBCC3-EEE1-4F7F-A8F2-0C36EC2F7F5E}" dt="2019-04-26T10:29:39.061" v="920" actId="478"/>
          <ac:spMkLst>
            <pc:docMk/>
            <pc:sldMk cId="830337614" sldId="517"/>
            <ac:spMk id="16" creationId="{3A74CC56-C21A-4008-8D68-01F849EDF708}"/>
          </ac:spMkLst>
        </pc:spChg>
        <pc:spChg chg="add mod">
          <ac:chgData name="Cristiano Cusin" userId="d70b02cc5eafa7bf" providerId="LiveId" clId="{C1DEBCC3-EEE1-4F7F-A8F2-0C36EC2F7F5E}" dt="2019-04-26T10:46:26.260" v="1467" actId="1076"/>
          <ac:spMkLst>
            <pc:docMk/>
            <pc:sldMk cId="830337614" sldId="517"/>
            <ac:spMk id="18" creationId="{40422564-1DA1-498E-8F71-9D656A2CD446}"/>
          </ac:spMkLst>
        </pc:spChg>
        <pc:spChg chg="add del">
          <ac:chgData name="Cristiano Cusin" userId="d70b02cc5eafa7bf" providerId="LiveId" clId="{C1DEBCC3-EEE1-4F7F-A8F2-0C36EC2F7F5E}" dt="2019-04-26T10:29:35.013" v="919" actId="478"/>
          <ac:spMkLst>
            <pc:docMk/>
            <pc:sldMk cId="830337614" sldId="517"/>
            <ac:spMk id="19" creationId="{E90C667E-D6C5-40BA-AA13-543141915E46}"/>
          </ac:spMkLst>
        </pc:spChg>
        <pc:spChg chg="add mod">
          <ac:chgData name="Cristiano Cusin" userId="d70b02cc5eafa7bf" providerId="LiveId" clId="{C1DEBCC3-EEE1-4F7F-A8F2-0C36EC2F7F5E}" dt="2019-04-26T10:40:57.404" v="1296" actId="20577"/>
          <ac:spMkLst>
            <pc:docMk/>
            <pc:sldMk cId="830337614" sldId="517"/>
            <ac:spMk id="20" creationId="{6857BF4E-2353-4F0D-B9D8-6485E32E19D0}"/>
          </ac:spMkLst>
        </pc:spChg>
        <pc:spChg chg="add del">
          <ac:chgData name="Cristiano Cusin" userId="d70b02cc5eafa7bf" providerId="LiveId" clId="{C1DEBCC3-EEE1-4F7F-A8F2-0C36EC2F7F5E}" dt="2019-04-26T10:29:41.478" v="921" actId="478"/>
          <ac:spMkLst>
            <pc:docMk/>
            <pc:sldMk cId="830337614" sldId="517"/>
            <ac:spMk id="21" creationId="{CAD8FA9A-3A46-45CC-BC3E-9E3D14BA565C}"/>
          </ac:spMkLst>
        </pc:spChg>
        <pc:spChg chg="add mod">
          <ac:chgData name="Cristiano Cusin" userId="d70b02cc5eafa7bf" providerId="LiveId" clId="{C1DEBCC3-EEE1-4F7F-A8F2-0C36EC2F7F5E}" dt="2019-04-26T10:46:23.228" v="1466" actId="1076"/>
          <ac:spMkLst>
            <pc:docMk/>
            <pc:sldMk cId="830337614" sldId="517"/>
            <ac:spMk id="25" creationId="{DFE1133B-3656-4254-ACBA-F9C7D1B3ED15}"/>
          </ac:spMkLst>
        </pc:spChg>
        <pc:spChg chg="add mod">
          <ac:chgData name="Cristiano Cusin" userId="d70b02cc5eafa7bf" providerId="LiveId" clId="{C1DEBCC3-EEE1-4F7F-A8F2-0C36EC2F7F5E}" dt="2019-04-26T10:39:24.798" v="1275" actId="1076"/>
          <ac:spMkLst>
            <pc:docMk/>
            <pc:sldMk cId="830337614" sldId="517"/>
            <ac:spMk id="28" creationId="{4E8BDAA1-AB86-402E-B844-AC09F673BE91}"/>
          </ac:spMkLst>
        </pc:spChg>
        <pc:spChg chg="add mod">
          <ac:chgData name="Cristiano Cusin" userId="d70b02cc5eafa7bf" providerId="LiveId" clId="{C1DEBCC3-EEE1-4F7F-A8F2-0C36EC2F7F5E}" dt="2019-04-26T10:39:38.962" v="1277" actId="1076"/>
          <ac:spMkLst>
            <pc:docMk/>
            <pc:sldMk cId="830337614" sldId="517"/>
            <ac:spMk id="31" creationId="{DF8D7FF5-3ACA-44EA-97A2-27DAB49E2AB6}"/>
          </ac:spMkLst>
        </pc:spChg>
        <pc:spChg chg="add mod">
          <ac:chgData name="Cristiano Cusin" userId="d70b02cc5eafa7bf" providerId="LiveId" clId="{C1DEBCC3-EEE1-4F7F-A8F2-0C36EC2F7F5E}" dt="2019-04-26T11:05:33.599" v="1712" actId="20577"/>
          <ac:spMkLst>
            <pc:docMk/>
            <pc:sldMk cId="830337614" sldId="517"/>
            <ac:spMk id="35" creationId="{A821880E-708E-4A6D-BFA2-4046C84C5012}"/>
          </ac:spMkLst>
        </pc:spChg>
        <pc:spChg chg="add mod">
          <ac:chgData name="Cristiano Cusin" userId="d70b02cc5eafa7bf" providerId="LiveId" clId="{C1DEBCC3-EEE1-4F7F-A8F2-0C36EC2F7F5E}" dt="2019-04-26T10:39:24.798" v="1275" actId="1076"/>
          <ac:spMkLst>
            <pc:docMk/>
            <pc:sldMk cId="830337614" sldId="517"/>
            <ac:spMk id="39" creationId="{8E507672-F623-421A-AF3A-B9A8ED2C695E}"/>
          </ac:spMkLst>
        </pc:spChg>
        <pc:spChg chg="add mod">
          <ac:chgData name="Cristiano Cusin" userId="d70b02cc5eafa7bf" providerId="LiveId" clId="{C1DEBCC3-EEE1-4F7F-A8F2-0C36EC2F7F5E}" dt="2019-04-26T10:41:03.347" v="1302" actId="20577"/>
          <ac:spMkLst>
            <pc:docMk/>
            <pc:sldMk cId="830337614" sldId="517"/>
            <ac:spMk id="47" creationId="{9A18E3B1-C77E-45FE-A6DA-135AB1C56D54}"/>
          </ac:spMkLst>
        </pc:spChg>
        <pc:spChg chg="add mod">
          <ac:chgData name="Cristiano Cusin" userId="d70b02cc5eafa7bf" providerId="LiveId" clId="{C1DEBCC3-EEE1-4F7F-A8F2-0C36EC2F7F5E}" dt="2019-04-26T10:39:24.798" v="1275" actId="1076"/>
          <ac:spMkLst>
            <pc:docMk/>
            <pc:sldMk cId="830337614" sldId="517"/>
            <ac:spMk id="48" creationId="{37E99220-08C3-40FD-9809-EA4C55A9A767}"/>
          </ac:spMkLst>
        </pc:spChg>
        <pc:spChg chg="add del mod">
          <ac:chgData name="Cristiano Cusin" userId="d70b02cc5eafa7bf" providerId="LiveId" clId="{C1DEBCC3-EEE1-4F7F-A8F2-0C36EC2F7F5E}" dt="2019-04-26T10:43:07.883" v="1339" actId="478"/>
          <ac:spMkLst>
            <pc:docMk/>
            <pc:sldMk cId="830337614" sldId="517"/>
            <ac:spMk id="49" creationId="{989B0074-DA9F-4F9C-AF33-E29DEF736158}"/>
          </ac:spMkLst>
        </pc:spChg>
        <pc:spChg chg="add mod">
          <ac:chgData name="Cristiano Cusin" userId="d70b02cc5eafa7bf" providerId="LiveId" clId="{C1DEBCC3-EEE1-4F7F-A8F2-0C36EC2F7F5E}" dt="2019-04-26T10:39:24.798" v="1275" actId="1076"/>
          <ac:spMkLst>
            <pc:docMk/>
            <pc:sldMk cId="830337614" sldId="517"/>
            <ac:spMk id="55" creationId="{5AE08D61-C458-4E5A-B831-6A057EDD2B00}"/>
          </ac:spMkLst>
        </pc:spChg>
        <pc:spChg chg="add mod">
          <ac:chgData name="Cristiano Cusin" userId="d70b02cc5eafa7bf" providerId="LiveId" clId="{C1DEBCC3-EEE1-4F7F-A8F2-0C36EC2F7F5E}" dt="2019-04-26T10:39:24.798" v="1275" actId="1076"/>
          <ac:spMkLst>
            <pc:docMk/>
            <pc:sldMk cId="830337614" sldId="517"/>
            <ac:spMk id="56" creationId="{4482162C-A6BE-4377-A65F-A3BA5B140A3E}"/>
          </ac:spMkLst>
        </pc:spChg>
        <pc:spChg chg="add mod">
          <ac:chgData name="Cristiano Cusin" userId="d70b02cc5eafa7bf" providerId="LiveId" clId="{C1DEBCC3-EEE1-4F7F-A8F2-0C36EC2F7F5E}" dt="2019-04-26T10:39:24.798" v="1275" actId="1076"/>
          <ac:spMkLst>
            <pc:docMk/>
            <pc:sldMk cId="830337614" sldId="517"/>
            <ac:spMk id="57" creationId="{09F2A5EA-35C3-49F1-BFB6-04D58E61B012}"/>
          </ac:spMkLst>
        </pc:spChg>
        <pc:spChg chg="add mod">
          <ac:chgData name="Cristiano Cusin" userId="d70b02cc5eafa7bf" providerId="LiveId" clId="{C1DEBCC3-EEE1-4F7F-A8F2-0C36EC2F7F5E}" dt="2019-04-26T10:46:19.445" v="1465" actId="1076"/>
          <ac:spMkLst>
            <pc:docMk/>
            <pc:sldMk cId="830337614" sldId="517"/>
            <ac:spMk id="63" creationId="{D439342D-7DF8-4C83-99FD-5E6EB5ED53E3}"/>
          </ac:spMkLst>
        </pc:spChg>
        <pc:spChg chg="add mod">
          <ac:chgData name="Cristiano Cusin" userId="d70b02cc5eafa7bf" providerId="LiveId" clId="{C1DEBCC3-EEE1-4F7F-A8F2-0C36EC2F7F5E}" dt="2019-04-26T10:46:19.445" v="1465" actId="1076"/>
          <ac:spMkLst>
            <pc:docMk/>
            <pc:sldMk cId="830337614" sldId="517"/>
            <ac:spMk id="67" creationId="{AE0AB1B7-329E-4DE5-BDB4-D8847CA77AA4}"/>
          </ac:spMkLst>
        </pc:spChg>
        <pc:spChg chg="add mod">
          <ac:chgData name="Cristiano Cusin" userId="d70b02cc5eafa7bf" providerId="LiveId" clId="{C1DEBCC3-EEE1-4F7F-A8F2-0C36EC2F7F5E}" dt="2019-04-26T10:42:11.603" v="1323" actId="1076"/>
          <ac:spMkLst>
            <pc:docMk/>
            <pc:sldMk cId="830337614" sldId="517"/>
            <ac:spMk id="68" creationId="{DCE9D55E-576D-4317-9810-3BF3BD439F7A}"/>
          </ac:spMkLst>
        </pc:spChg>
        <pc:spChg chg="add mod">
          <ac:chgData name="Cristiano Cusin" userId="d70b02cc5eafa7bf" providerId="LiveId" clId="{C1DEBCC3-EEE1-4F7F-A8F2-0C36EC2F7F5E}" dt="2019-04-26T10:42:44.011" v="1332" actId="1076"/>
          <ac:spMkLst>
            <pc:docMk/>
            <pc:sldMk cId="830337614" sldId="517"/>
            <ac:spMk id="70" creationId="{6CA6DD6E-79A1-4411-85F6-47A20EBBE270}"/>
          </ac:spMkLst>
        </pc:spChg>
        <pc:spChg chg="add mod">
          <ac:chgData name="Cristiano Cusin" userId="d70b02cc5eafa7bf" providerId="LiveId" clId="{C1DEBCC3-EEE1-4F7F-A8F2-0C36EC2F7F5E}" dt="2019-04-26T11:05:36.582" v="1715" actId="20577"/>
          <ac:spMkLst>
            <pc:docMk/>
            <pc:sldMk cId="830337614" sldId="517"/>
            <ac:spMk id="71" creationId="{71C8A559-2152-4649-88E1-AE9BE94F548C}"/>
          </ac:spMkLst>
        </pc:spChg>
        <pc:spChg chg="add mod">
          <ac:chgData name="Cristiano Cusin" userId="d70b02cc5eafa7bf" providerId="LiveId" clId="{C1DEBCC3-EEE1-4F7F-A8F2-0C36EC2F7F5E}" dt="2019-04-26T10:42:39.130" v="1331" actId="1076"/>
          <ac:spMkLst>
            <pc:docMk/>
            <pc:sldMk cId="830337614" sldId="517"/>
            <ac:spMk id="73" creationId="{1C80FCAD-BC76-449C-AF36-DBF988B2239B}"/>
          </ac:spMkLst>
        </pc:spChg>
        <pc:spChg chg="add mod">
          <ac:chgData name="Cristiano Cusin" userId="d70b02cc5eafa7bf" providerId="LiveId" clId="{C1DEBCC3-EEE1-4F7F-A8F2-0C36EC2F7F5E}" dt="2019-04-26T10:43:06.034" v="1338" actId="1076"/>
          <ac:spMkLst>
            <pc:docMk/>
            <pc:sldMk cId="830337614" sldId="517"/>
            <ac:spMk id="76" creationId="{DCABFB9B-9442-40CA-8E47-25823C466881}"/>
          </ac:spMkLst>
        </pc:spChg>
        <pc:spChg chg="add mod">
          <ac:chgData name="Cristiano Cusin" userId="d70b02cc5eafa7bf" providerId="LiveId" clId="{C1DEBCC3-EEE1-4F7F-A8F2-0C36EC2F7F5E}" dt="2019-04-26T10:43:02.355" v="1337" actId="1076"/>
          <ac:spMkLst>
            <pc:docMk/>
            <pc:sldMk cId="830337614" sldId="517"/>
            <ac:spMk id="79" creationId="{D29A656D-C116-4B89-AF1A-E4C292ACB5B0}"/>
          </ac:spMkLst>
        </pc:spChg>
        <pc:spChg chg="add mod">
          <ac:chgData name="Cristiano Cusin" userId="d70b02cc5eafa7bf" providerId="LiveId" clId="{C1DEBCC3-EEE1-4F7F-A8F2-0C36EC2F7F5E}" dt="2019-04-26T10:46:19.445" v="1465" actId="1076"/>
          <ac:spMkLst>
            <pc:docMk/>
            <pc:sldMk cId="830337614" sldId="517"/>
            <ac:spMk id="82" creationId="{71A1A08C-095D-4AE6-9CD4-D9C3ABB2DF1F}"/>
          </ac:spMkLst>
        </pc:spChg>
        <pc:spChg chg="add mod">
          <ac:chgData name="Cristiano Cusin" userId="d70b02cc5eafa7bf" providerId="LiveId" clId="{C1DEBCC3-EEE1-4F7F-A8F2-0C36EC2F7F5E}" dt="2019-04-26T10:46:19.445" v="1465" actId="1076"/>
          <ac:spMkLst>
            <pc:docMk/>
            <pc:sldMk cId="830337614" sldId="517"/>
            <ac:spMk id="148" creationId="{CC63764E-8923-474E-8FBE-2920D4655050}"/>
          </ac:spMkLst>
        </pc:spChg>
        <pc:spChg chg="add mod">
          <ac:chgData name="Cristiano Cusin" userId="d70b02cc5eafa7bf" providerId="LiveId" clId="{C1DEBCC3-EEE1-4F7F-A8F2-0C36EC2F7F5E}" dt="2019-04-26T10:46:19.445" v="1465" actId="1076"/>
          <ac:spMkLst>
            <pc:docMk/>
            <pc:sldMk cId="830337614" sldId="517"/>
            <ac:spMk id="149" creationId="{0B2C5C1D-E20E-4D27-9259-4AE668A9B927}"/>
          </ac:spMkLst>
        </pc:spChg>
        <pc:spChg chg="add mod">
          <ac:chgData name="Cristiano Cusin" userId="d70b02cc5eafa7bf" providerId="LiveId" clId="{C1DEBCC3-EEE1-4F7F-A8F2-0C36EC2F7F5E}" dt="2019-04-26T10:48:56.300" v="1602" actId="14100"/>
          <ac:spMkLst>
            <pc:docMk/>
            <pc:sldMk cId="830337614" sldId="517"/>
            <ac:spMk id="165" creationId="{E22BBBA7-D8DC-449F-BB39-D5AB858ED844}"/>
          </ac:spMkLst>
        </pc:spChg>
        <pc:spChg chg="add del mod">
          <ac:chgData name="Cristiano Cusin" userId="d70b02cc5eafa7bf" providerId="LiveId" clId="{C1DEBCC3-EEE1-4F7F-A8F2-0C36EC2F7F5E}" dt="2019-04-26T10:51:10.493" v="1689" actId="478"/>
          <ac:spMkLst>
            <pc:docMk/>
            <pc:sldMk cId="830337614" sldId="517"/>
            <ac:spMk id="173" creationId="{A722D9A9-A9AC-4E48-ACF1-5E086968A324}"/>
          </ac:spMkLst>
        </pc:spChg>
        <pc:spChg chg="add del mod">
          <ac:chgData name="Cristiano Cusin" userId="d70b02cc5eafa7bf" providerId="LiveId" clId="{C1DEBCC3-EEE1-4F7F-A8F2-0C36EC2F7F5E}" dt="2019-04-26T10:50:28.798" v="1661" actId="478"/>
          <ac:spMkLst>
            <pc:docMk/>
            <pc:sldMk cId="830337614" sldId="517"/>
            <ac:spMk id="190" creationId="{8C04B5D1-2D7D-47B7-842B-1D9D07B5EF3D}"/>
          </ac:spMkLst>
        </pc:spChg>
        <pc:spChg chg="add mod">
          <ac:chgData name="Cristiano Cusin" userId="d70b02cc5eafa7bf" providerId="LiveId" clId="{C1DEBCC3-EEE1-4F7F-A8F2-0C36EC2F7F5E}" dt="2019-04-26T10:50:42.013" v="1664" actId="1076"/>
          <ac:spMkLst>
            <pc:docMk/>
            <pc:sldMk cId="830337614" sldId="517"/>
            <ac:spMk id="194" creationId="{E0EFC923-771B-4AB2-80BA-298F7563AD0C}"/>
          </ac:spMkLst>
        </pc:spChg>
        <pc:spChg chg="add mod">
          <ac:chgData name="Cristiano Cusin" userId="d70b02cc5eafa7bf" providerId="LiveId" clId="{C1DEBCC3-EEE1-4F7F-A8F2-0C36EC2F7F5E}" dt="2019-04-26T10:51:19.853" v="1692" actId="1076"/>
          <ac:spMkLst>
            <pc:docMk/>
            <pc:sldMk cId="830337614" sldId="517"/>
            <ac:spMk id="197" creationId="{858A453A-1387-48CC-9A7D-BA17F775FBA8}"/>
          </ac:spMkLst>
        </pc:spChg>
        <pc:cxnChg chg="add mod">
          <ac:chgData name="Cristiano Cusin" userId="d70b02cc5eafa7bf" providerId="LiveId" clId="{C1DEBCC3-EEE1-4F7F-A8F2-0C36EC2F7F5E}" dt="2019-04-26T10:39:24.798" v="1275" actId="1076"/>
          <ac:cxnSpMkLst>
            <pc:docMk/>
            <pc:sldMk cId="830337614" sldId="517"/>
            <ac:cxnSpMk id="8" creationId="{ADE24BA7-5765-4159-897A-FF4CE4658ADF}"/>
          </ac:cxnSpMkLst>
        </pc:cxnChg>
        <pc:cxnChg chg="add mod">
          <ac:chgData name="Cristiano Cusin" userId="d70b02cc5eafa7bf" providerId="LiveId" clId="{C1DEBCC3-EEE1-4F7F-A8F2-0C36EC2F7F5E}" dt="2019-04-26T10:39:24.798" v="1275" actId="1076"/>
          <ac:cxnSpMkLst>
            <pc:docMk/>
            <pc:sldMk cId="830337614" sldId="517"/>
            <ac:cxnSpMk id="9" creationId="{9810DC2C-4B3B-439B-A27A-13BCAE46F6A7}"/>
          </ac:cxnSpMkLst>
        </pc:cxnChg>
        <pc:cxnChg chg="add del">
          <ac:chgData name="Cristiano Cusin" userId="d70b02cc5eafa7bf" providerId="LiveId" clId="{C1DEBCC3-EEE1-4F7F-A8F2-0C36EC2F7F5E}" dt="2019-04-26T10:30:03.669" v="992" actId="478"/>
          <ac:cxnSpMkLst>
            <pc:docMk/>
            <pc:sldMk cId="830337614" sldId="517"/>
            <ac:cxnSpMk id="11" creationId="{319B3E98-218E-43C4-AC08-DFCB7C3CCA23}"/>
          </ac:cxnSpMkLst>
        </pc:cxnChg>
        <pc:cxnChg chg="add del mod">
          <ac:chgData name="Cristiano Cusin" userId="d70b02cc5eafa7bf" providerId="LiveId" clId="{C1DEBCC3-EEE1-4F7F-A8F2-0C36EC2F7F5E}" dt="2019-04-26T10:30:19.462" v="995" actId="478"/>
          <ac:cxnSpMkLst>
            <pc:docMk/>
            <pc:sldMk cId="830337614" sldId="517"/>
            <ac:cxnSpMk id="12" creationId="{C4B159A8-5E17-410B-9D90-02BC67A80D5C}"/>
          </ac:cxnSpMkLst>
        </pc:cxnChg>
        <pc:cxnChg chg="add mod">
          <ac:chgData name="Cristiano Cusin" userId="d70b02cc5eafa7bf" providerId="LiveId" clId="{C1DEBCC3-EEE1-4F7F-A8F2-0C36EC2F7F5E}" dt="2019-04-26T11:05:19.559" v="1709" actId="14100"/>
          <ac:cxnSpMkLst>
            <pc:docMk/>
            <pc:sldMk cId="830337614" sldId="517"/>
            <ac:cxnSpMk id="13" creationId="{2408A834-6203-45E9-A7FC-EB9F07BC21EA}"/>
          </ac:cxnSpMkLst>
        </pc:cxnChg>
        <pc:cxnChg chg="add mod">
          <ac:chgData name="Cristiano Cusin" userId="d70b02cc5eafa7bf" providerId="LiveId" clId="{C1DEBCC3-EEE1-4F7F-A8F2-0C36EC2F7F5E}" dt="2019-04-26T11:05:22.742" v="1710" actId="14100"/>
          <ac:cxnSpMkLst>
            <pc:docMk/>
            <pc:sldMk cId="830337614" sldId="517"/>
            <ac:cxnSpMk id="14" creationId="{7F268719-DD35-4543-86B1-5011AC8FE849}"/>
          </ac:cxnSpMkLst>
        </pc:cxnChg>
        <pc:cxnChg chg="add mod">
          <ac:chgData name="Cristiano Cusin" userId="d70b02cc5eafa7bf" providerId="LiveId" clId="{C1DEBCC3-EEE1-4F7F-A8F2-0C36EC2F7F5E}" dt="2019-04-26T10:39:24.798" v="1275" actId="1076"/>
          <ac:cxnSpMkLst>
            <pc:docMk/>
            <pc:sldMk cId="830337614" sldId="517"/>
            <ac:cxnSpMk id="15" creationId="{3FD30200-84C4-47B5-BA6D-36B5AB94DDDC}"/>
          </ac:cxnSpMkLst>
        </pc:cxnChg>
        <pc:cxnChg chg="add del">
          <ac:chgData name="Cristiano Cusin" userId="d70b02cc5eafa7bf" providerId="LiveId" clId="{C1DEBCC3-EEE1-4F7F-A8F2-0C36EC2F7F5E}" dt="2019-04-26T10:29:39.061" v="920" actId="478"/>
          <ac:cxnSpMkLst>
            <pc:docMk/>
            <pc:sldMk cId="830337614" sldId="517"/>
            <ac:cxnSpMk id="17" creationId="{6E9F8F05-8868-4037-AF01-ECD8DC436009}"/>
          </ac:cxnSpMkLst>
        </pc:cxnChg>
        <pc:cxnChg chg="add del mod">
          <ac:chgData name="Cristiano Cusin" userId="d70b02cc5eafa7bf" providerId="LiveId" clId="{C1DEBCC3-EEE1-4F7F-A8F2-0C36EC2F7F5E}" dt="2019-04-26T10:30:17.358" v="994" actId="478"/>
          <ac:cxnSpMkLst>
            <pc:docMk/>
            <pc:sldMk cId="830337614" sldId="517"/>
            <ac:cxnSpMk id="22" creationId="{7ACBC764-3948-4978-82F1-2A98910589A7}"/>
          </ac:cxnSpMkLst>
        </pc:cxnChg>
        <pc:cxnChg chg="add del mod">
          <ac:chgData name="Cristiano Cusin" userId="d70b02cc5eafa7bf" providerId="LiveId" clId="{C1DEBCC3-EEE1-4F7F-A8F2-0C36EC2F7F5E}" dt="2019-04-26T10:39:34.275" v="1276" actId="478"/>
          <ac:cxnSpMkLst>
            <pc:docMk/>
            <pc:sldMk cId="830337614" sldId="517"/>
            <ac:cxnSpMk id="27" creationId="{A92FCFC5-DF14-4242-9846-F625714A0606}"/>
          </ac:cxnSpMkLst>
        </pc:cxnChg>
        <pc:cxnChg chg="add mod">
          <ac:chgData name="Cristiano Cusin" userId="d70b02cc5eafa7bf" providerId="LiveId" clId="{C1DEBCC3-EEE1-4F7F-A8F2-0C36EC2F7F5E}" dt="2019-04-26T10:39:38.962" v="1277" actId="1076"/>
          <ac:cxnSpMkLst>
            <pc:docMk/>
            <pc:sldMk cId="830337614" sldId="517"/>
            <ac:cxnSpMk id="32" creationId="{AC5DF058-5352-4FC9-BB04-D226CE8861BC}"/>
          </ac:cxnSpMkLst>
        </pc:cxnChg>
        <pc:cxnChg chg="add mod">
          <ac:chgData name="Cristiano Cusin" userId="d70b02cc5eafa7bf" providerId="LiveId" clId="{C1DEBCC3-EEE1-4F7F-A8F2-0C36EC2F7F5E}" dt="2019-04-26T10:39:38.962" v="1277" actId="1076"/>
          <ac:cxnSpMkLst>
            <pc:docMk/>
            <pc:sldMk cId="830337614" sldId="517"/>
            <ac:cxnSpMk id="36" creationId="{5A8086AE-37AD-48BA-B6F7-D9F58F7111B3}"/>
          </ac:cxnSpMkLst>
        </pc:cxnChg>
        <pc:cxnChg chg="add mod">
          <ac:chgData name="Cristiano Cusin" userId="d70b02cc5eafa7bf" providerId="LiveId" clId="{C1DEBCC3-EEE1-4F7F-A8F2-0C36EC2F7F5E}" dt="2019-04-26T10:39:38.962" v="1277" actId="1076"/>
          <ac:cxnSpMkLst>
            <pc:docMk/>
            <pc:sldMk cId="830337614" sldId="517"/>
            <ac:cxnSpMk id="40" creationId="{A74429EB-E944-4117-B89F-AD2CB388039D}"/>
          </ac:cxnSpMkLst>
        </pc:cxnChg>
        <pc:cxnChg chg="add mod">
          <ac:chgData name="Cristiano Cusin" userId="d70b02cc5eafa7bf" providerId="LiveId" clId="{C1DEBCC3-EEE1-4F7F-A8F2-0C36EC2F7F5E}" dt="2019-04-26T10:46:23.228" v="1466" actId="1076"/>
          <ac:cxnSpMkLst>
            <pc:docMk/>
            <pc:sldMk cId="830337614" sldId="517"/>
            <ac:cxnSpMk id="44" creationId="{99AECB04-FE98-4554-B279-DEDDFDB23948}"/>
          </ac:cxnSpMkLst>
        </pc:cxnChg>
        <pc:cxnChg chg="add del mod">
          <ac:chgData name="Cristiano Cusin" userId="d70b02cc5eafa7bf" providerId="LiveId" clId="{C1DEBCC3-EEE1-4F7F-A8F2-0C36EC2F7F5E}" dt="2019-04-26T10:38:28.402" v="1266" actId="478"/>
          <ac:cxnSpMkLst>
            <pc:docMk/>
            <pc:sldMk cId="830337614" sldId="517"/>
            <ac:cxnSpMk id="50" creationId="{13112381-0ED9-4CB8-B4BE-38D5C529DC80}"/>
          </ac:cxnSpMkLst>
        </pc:cxnChg>
        <pc:cxnChg chg="add mod">
          <ac:chgData name="Cristiano Cusin" userId="d70b02cc5eafa7bf" providerId="LiveId" clId="{C1DEBCC3-EEE1-4F7F-A8F2-0C36EC2F7F5E}" dt="2019-04-26T10:39:24.798" v="1275" actId="1076"/>
          <ac:cxnSpMkLst>
            <pc:docMk/>
            <pc:sldMk cId="830337614" sldId="517"/>
            <ac:cxnSpMk id="51" creationId="{1435B051-28C2-4990-A606-CC9D74C5A94D}"/>
          </ac:cxnSpMkLst>
        </pc:cxnChg>
        <pc:cxnChg chg="add mod">
          <ac:chgData name="Cristiano Cusin" userId="d70b02cc5eafa7bf" providerId="LiveId" clId="{C1DEBCC3-EEE1-4F7F-A8F2-0C36EC2F7F5E}" dt="2019-04-26T10:39:24.798" v="1275" actId="1076"/>
          <ac:cxnSpMkLst>
            <pc:docMk/>
            <pc:sldMk cId="830337614" sldId="517"/>
            <ac:cxnSpMk id="52" creationId="{72367CF6-8804-4662-B6BD-2BF10B61CFCF}"/>
          </ac:cxnSpMkLst>
        </pc:cxnChg>
        <pc:cxnChg chg="add del mod">
          <ac:chgData name="Cristiano Cusin" userId="d70b02cc5eafa7bf" providerId="LiveId" clId="{C1DEBCC3-EEE1-4F7F-A8F2-0C36EC2F7F5E}" dt="2019-04-26T10:43:08.732" v="1340" actId="478"/>
          <ac:cxnSpMkLst>
            <pc:docMk/>
            <pc:sldMk cId="830337614" sldId="517"/>
            <ac:cxnSpMk id="53" creationId="{146E80DB-20FA-498A-9AD0-33DFA683FBCC}"/>
          </ac:cxnSpMkLst>
        </pc:cxnChg>
        <pc:cxnChg chg="add mod">
          <ac:chgData name="Cristiano Cusin" userId="d70b02cc5eafa7bf" providerId="LiveId" clId="{C1DEBCC3-EEE1-4F7F-A8F2-0C36EC2F7F5E}" dt="2019-04-26T10:39:24.798" v="1275" actId="1076"/>
          <ac:cxnSpMkLst>
            <pc:docMk/>
            <pc:sldMk cId="830337614" sldId="517"/>
            <ac:cxnSpMk id="54" creationId="{88DA1888-EE0E-4F37-862E-699AEE87C3A1}"/>
          </ac:cxnSpMkLst>
        </pc:cxnChg>
        <pc:cxnChg chg="add del mod">
          <ac:chgData name="Cristiano Cusin" userId="d70b02cc5eafa7bf" providerId="LiveId" clId="{C1DEBCC3-EEE1-4F7F-A8F2-0C36EC2F7F5E}" dt="2019-04-26T10:38:44.626" v="1270" actId="478"/>
          <ac:cxnSpMkLst>
            <pc:docMk/>
            <pc:sldMk cId="830337614" sldId="517"/>
            <ac:cxnSpMk id="61" creationId="{BC824B67-46EC-422F-8A75-D1AD707FFD94}"/>
          </ac:cxnSpMkLst>
        </pc:cxnChg>
        <pc:cxnChg chg="add mod">
          <ac:chgData name="Cristiano Cusin" userId="d70b02cc5eafa7bf" providerId="LiveId" clId="{C1DEBCC3-EEE1-4F7F-A8F2-0C36EC2F7F5E}" dt="2019-04-26T10:46:23.228" v="1466" actId="1076"/>
          <ac:cxnSpMkLst>
            <pc:docMk/>
            <pc:sldMk cId="830337614" sldId="517"/>
            <ac:cxnSpMk id="62" creationId="{5A513651-A794-456C-906C-A54A05C0E2BA}"/>
          </ac:cxnSpMkLst>
        </pc:cxnChg>
        <pc:cxnChg chg="add mod">
          <ac:chgData name="Cristiano Cusin" userId="d70b02cc5eafa7bf" providerId="LiveId" clId="{C1DEBCC3-EEE1-4F7F-A8F2-0C36EC2F7F5E}" dt="2019-04-26T10:46:19.445" v="1465" actId="1076"/>
          <ac:cxnSpMkLst>
            <pc:docMk/>
            <pc:sldMk cId="830337614" sldId="517"/>
            <ac:cxnSpMk id="64" creationId="{21BBC53D-A85D-4919-A19F-1859306BC631}"/>
          </ac:cxnSpMkLst>
        </pc:cxnChg>
        <pc:cxnChg chg="add mod">
          <ac:chgData name="Cristiano Cusin" userId="d70b02cc5eafa7bf" providerId="LiveId" clId="{C1DEBCC3-EEE1-4F7F-A8F2-0C36EC2F7F5E}" dt="2019-04-26T10:46:19.445" v="1465" actId="1076"/>
          <ac:cxnSpMkLst>
            <pc:docMk/>
            <pc:sldMk cId="830337614" sldId="517"/>
            <ac:cxnSpMk id="65" creationId="{FFFE14CB-242D-4329-BE13-17408B9EC581}"/>
          </ac:cxnSpMkLst>
        </pc:cxnChg>
        <pc:cxnChg chg="add del mod">
          <ac:chgData name="Cristiano Cusin" userId="d70b02cc5eafa7bf" providerId="LiveId" clId="{C1DEBCC3-EEE1-4F7F-A8F2-0C36EC2F7F5E}" dt="2019-04-26T10:42:45.843" v="1333" actId="478"/>
          <ac:cxnSpMkLst>
            <pc:docMk/>
            <pc:sldMk cId="830337614" sldId="517"/>
            <ac:cxnSpMk id="66" creationId="{57C64DF3-52D7-4E3D-AE17-D8280775090D}"/>
          </ac:cxnSpMkLst>
        </pc:cxnChg>
        <pc:cxnChg chg="add mod">
          <ac:chgData name="Cristiano Cusin" userId="d70b02cc5eafa7bf" providerId="LiveId" clId="{C1DEBCC3-EEE1-4F7F-A8F2-0C36EC2F7F5E}" dt="2019-04-26T10:42:44.011" v="1332" actId="1076"/>
          <ac:cxnSpMkLst>
            <pc:docMk/>
            <pc:sldMk cId="830337614" sldId="517"/>
            <ac:cxnSpMk id="72" creationId="{5FD18733-4A5F-411B-8E1E-FE2A3421C0D6}"/>
          </ac:cxnSpMkLst>
        </pc:cxnChg>
        <pc:cxnChg chg="add mod">
          <ac:chgData name="Cristiano Cusin" userId="d70b02cc5eafa7bf" providerId="LiveId" clId="{C1DEBCC3-EEE1-4F7F-A8F2-0C36EC2F7F5E}" dt="2019-04-26T10:42:44.011" v="1332" actId="1076"/>
          <ac:cxnSpMkLst>
            <pc:docMk/>
            <pc:sldMk cId="830337614" sldId="517"/>
            <ac:cxnSpMk id="74" creationId="{A16A3E91-2079-4E0C-A5BC-A14F49CD0B41}"/>
          </ac:cxnSpMkLst>
        </pc:cxnChg>
        <pc:cxnChg chg="add mod">
          <ac:chgData name="Cristiano Cusin" userId="d70b02cc5eafa7bf" providerId="LiveId" clId="{C1DEBCC3-EEE1-4F7F-A8F2-0C36EC2F7F5E}" dt="2019-04-26T10:43:06.034" v="1338" actId="1076"/>
          <ac:cxnSpMkLst>
            <pc:docMk/>
            <pc:sldMk cId="830337614" sldId="517"/>
            <ac:cxnSpMk id="77" creationId="{2D8110FF-3B65-48E9-B100-9A2027816559}"/>
          </ac:cxnSpMkLst>
        </pc:cxnChg>
        <pc:cxnChg chg="add del mod">
          <ac:chgData name="Cristiano Cusin" userId="d70b02cc5eafa7bf" providerId="LiveId" clId="{C1DEBCC3-EEE1-4F7F-A8F2-0C36EC2F7F5E}" dt="2019-04-26T10:42:20.875" v="1325" actId="478"/>
          <ac:cxnSpMkLst>
            <pc:docMk/>
            <pc:sldMk cId="830337614" sldId="517"/>
            <ac:cxnSpMk id="81" creationId="{E57E2F09-F68C-4E10-83A2-BC6F511BC0CC}"/>
          </ac:cxnSpMkLst>
        </pc:cxnChg>
        <pc:cxnChg chg="add mod">
          <ac:chgData name="Cristiano Cusin" userId="d70b02cc5eafa7bf" providerId="LiveId" clId="{C1DEBCC3-EEE1-4F7F-A8F2-0C36EC2F7F5E}" dt="2019-04-26T10:39:24.798" v="1275" actId="1076"/>
          <ac:cxnSpMkLst>
            <pc:docMk/>
            <pc:sldMk cId="830337614" sldId="517"/>
            <ac:cxnSpMk id="88" creationId="{A7739465-E182-45EF-931C-EC9CA36ED521}"/>
          </ac:cxnSpMkLst>
        </pc:cxnChg>
        <pc:cxnChg chg="add mod">
          <ac:chgData name="Cristiano Cusin" userId="d70b02cc5eafa7bf" providerId="LiveId" clId="{C1DEBCC3-EEE1-4F7F-A8F2-0C36EC2F7F5E}" dt="2019-04-26T10:39:24.798" v="1275" actId="1076"/>
          <ac:cxnSpMkLst>
            <pc:docMk/>
            <pc:sldMk cId="830337614" sldId="517"/>
            <ac:cxnSpMk id="91" creationId="{8F457FFC-73C9-4D7B-83BE-E5170FB2A49B}"/>
          </ac:cxnSpMkLst>
        </pc:cxnChg>
        <pc:cxnChg chg="add mod">
          <ac:chgData name="Cristiano Cusin" userId="d70b02cc5eafa7bf" providerId="LiveId" clId="{C1DEBCC3-EEE1-4F7F-A8F2-0C36EC2F7F5E}" dt="2019-04-26T10:46:26.260" v="1467" actId="1076"/>
          <ac:cxnSpMkLst>
            <pc:docMk/>
            <pc:sldMk cId="830337614" sldId="517"/>
            <ac:cxnSpMk id="100" creationId="{648CD5BC-66D6-4A28-B412-4675AA912AF7}"/>
          </ac:cxnSpMkLst>
        </pc:cxnChg>
        <pc:cxnChg chg="add mod">
          <ac:chgData name="Cristiano Cusin" userId="d70b02cc5eafa7bf" providerId="LiveId" clId="{C1DEBCC3-EEE1-4F7F-A8F2-0C36EC2F7F5E}" dt="2019-04-26T10:43:02.355" v="1337" actId="1076"/>
          <ac:cxnSpMkLst>
            <pc:docMk/>
            <pc:sldMk cId="830337614" sldId="517"/>
            <ac:cxnSpMk id="126" creationId="{6AF7FBE2-70A9-4324-BAC9-7523DC18FFB6}"/>
          </ac:cxnSpMkLst>
        </pc:cxnChg>
        <pc:cxnChg chg="add mod">
          <ac:chgData name="Cristiano Cusin" userId="d70b02cc5eafa7bf" providerId="LiveId" clId="{C1DEBCC3-EEE1-4F7F-A8F2-0C36EC2F7F5E}" dt="2019-04-26T10:42:53.866" v="1336" actId="14100"/>
          <ac:cxnSpMkLst>
            <pc:docMk/>
            <pc:sldMk cId="830337614" sldId="517"/>
            <ac:cxnSpMk id="136" creationId="{F33791BD-D54C-4079-AB8E-2E13A03D0BED}"/>
          </ac:cxnSpMkLst>
        </pc:cxnChg>
        <pc:cxnChg chg="add mod">
          <ac:chgData name="Cristiano Cusin" userId="d70b02cc5eafa7bf" providerId="LiveId" clId="{C1DEBCC3-EEE1-4F7F-A8F2-0C36EC2F7F5E}" dt="2019-04-26T10:43:19.491" v="1343" actId="14100"/>
          <ac:cxnSpMkLst>
            <pc:docMk/>
            <pc:sldMk cId="830337614" sldId="517"/>
            <ac:cxnSpMk id="141" creationId="{C99F5030-2661-4E09-B08A-A1CF3162EAB2}"/>
          </ac:cxnSpMkLst>
        </pc:cxnChg>
        <pc:cxnChg chg="add mod">
          <ac:chgData name="Cristiano Cusin" userId="d70b02cc5eafa7bf" providerId="LiveId" clId="{C1DEBCC3-EEE1-4F7F-A8F2-0C36EC2F7F5E}" dt="2019-04-26T10:43:28.243" v="1346" actId="14100"/>
          <ac:cxnSpMkLst>
            <pc:docMk/>
            <pc:sldMk cId="830337614" sldId="517"/>
            <ac:cxnSpMk id="144" creationId="{BB2E905C-5256-4692-9A53-2528C5E381E6}"/>
          </ac:cxnSpMkLst>
        </pc:cxnChg>
        <pc:cxnChg chg="add mod">
          <ac:chgData name="Cristiano Cusin" userId="d70b02cc5eafa7bf" providerId="LiveId" clId="{C1DEBCC3-EEE1-4F7F-A8F2-0C36EC2F7F5E}" dt="2019-04-26T10:46:19.445" v="1465" actId="1076"/>
          <ac:cxnSpMkLst>
            <pc:docMk/>
            <pc:sldMk cId="830337614" sldId="517"/>
            <ac:cxnSpMk id="150" creationId="{813F16C4-DB7A-424A-A5F2-AB727F20A523}"/>
          </ac:cxnSpMkLst>
        </pc:cxnChg>
        <pc:cxnChg chg="add mod">
          <ac:chgData name="Cristiano Cusin" userId="d70b02cc5eafa7bf" providerId="LiveId" clId="{C1DEBCC3-EEE1-4F7F-A8F2-0C36EC2F7F5E}" dt="2019-04-26T10:46:19.445" v="1465" actId="1076"/>
          <ac:cxnSpMkLst>
            <pc:docMk/>
            <pc:sldMk cId="830337614" sldId="517"/>
            <ac:cxnSpMk id="153" creationId="{2B845A55-3541-4343-A65B-C22121D82C3D}"/>
          </ac:cxnSpMkLst>
        </pc:cxnChg>
        <pc:cxnChg chg="add mod">
          <ac:chgData name="Cristiano Cusin" userId="d70b02cc5eafa7bf" providerId="LiveId" clId="{C1DEBCC3-EEE1-4F7F-A8F2-0C36EC2F7F5E}" dt="2019-04-26T10:46:19.445" v="1465" actId="1076"/>
          <ac:cxnSpMkLst>
            <pc:docMk/>
            <pc:sldMk cId="830337614" sldId="517"/>
            <ac:cxnSpMk id="156" creationId="{E80F9BC5-3885-4779-BF96-825031C2F5BA}"/>
          </ac:cxnSpMkLst>
        </pc:cxnChg>
        <pc:cxnChg chg="add mod">
          <ac:chgData name="Cristiano Cusin" userId="d70b02cc5eafa7bf" providerId="LiveId" clId="{C1DEBCC3-EEE1-4F7F-A8F2-0C36EC2F7F5E}" dt="2019-04-26T10:46:19.445" v="1465" actId="1076"/>
          <ac:cxnSpMkLst>
            <pc:docMk/>
            <pc:sldMk cId="830337614" sldId="517"/>
            <ac:cxnSpMk id="161" creationId="{F99D36C3-4678-4599-9BD4-53028E2D1DD7}"/>
          </ac:cxnSpMkLst>
        </pc:cxnChg>
        <pc:cxnChg chg="add mod">
          <ac:chgData name="Cristiano Cusin" userId="d70b02cc5eafa7bf" providerId="LiveId" clId="{C1DEBCC3-EEE1-4F7F-A8F2-0C36EC2F7F5E}" dt="2019-04-26T10:51:19.853" v="1692" actId="1076"/>
          <ac:cxnSpMkLst>
            <pc:docMk/>
            <pc:sldMk cId="830337614" sldId="517"/>
            <ac:cxnSpMk id="174" creationId="{FEDFC5EB-9A5B-49DF-90D4-E38C4BEF6DE2}"/>
          </ac:cxnSpMkLst>
        </pc:cxnChg>
        <pc:cxnChg chg="add mod">
          <ac:chgData name="Cristiano Cusin" userId="d70b02cc5eafa7bf" providerId="LiveId" clId="{C1DEBCC3-EEE1-4F7F-A8F2-0C36EC2F7F5E}" dt="2019-04-26T10:48:56.300" v="1602" actId="14100"/>
          <ac:cxnSpMkLst>
            <pc:docMk/>
            <pc:sldMk cId="830337614" sldId="517"/>
            <ac:cxnSpMk id="177" creationId="{AFB25F86-023B-49D8-90B0-3162D81CD049}"/>
          </ac:cxnSpMkLst>
        </pc:cxnChg>
        <pc:cxnChg chg="add mod">
          <ac:chgData name="Cristiano Cusin" userId="d70b02cc5eafa7bf" providerId="LiveId" clId="{C1DEBCC3-EEE1-4F7F-A8F2-0C36EC2F7F5E}" dt="2019-04-26T10:50:46.180" v="1665" actId="208"/>
          <ac:cxnSpMkLst>
            <pc:docMk/>
            <pc:sldMk cId="830337614" sldId="517"/>
            <ac:cxnSpMk id="192" creationId="{DAB051AF-3E68-4C96-B528-63F67CFFEFA6}"/>
          </ac:cxnSpMkLst>
        </pc:cxnChg>
        <pc:cxnChg chg="add mod">
          <ac:chgData name="Cristiano Cusin" userId="d70b02cc5eafa7bf" providerId="LiveId" clId="{C1DEBCC3-EEE1-4F7F-A8F2-0C36EC2F7F5E}" dt="2019-04-26T10:51:46.799" v="1696" actId="693"/>
          <ac:cxnSpMkLst>
            <pc:docMk/>
            <pc:sldMk cId="830337614" sldId="517"/>
            <ac:cxnSpMk id="200" creationId="{B8E6F933-4B3D-4109-8FBF-2835638C2BD2}"/>
          </ac:cxnSpMkLst>
        </pc:cxnChg>
      </pc:sldChg>
      <pc:sldChg chg="add">
        <pc:chgData name="Cristiano Cusin" userId="d70b02cc5eafa7bf" providerId="LiveId" clId="{C1DEBCC3-EEE1-4F7F-A8F2-0C36EC2F7F5E}" dt="2019-04-26T11:06:50.123" v="1717"/>
        <pc:sldMkLst>
          <pc:docMk/>
          <pc:sldMk cId="413615470" sldId="51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CA2395-4C2B-4B91-896E-F4FB12AA6265}" type="datetimeFigureOut">
              <a:rPr lang="it-IT" smtClean="0"/>
              <a:t>26/04/2019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D1E8E1-F04D-4DF2-B05E-8171C8E53149}" type="slidenum">
              <a:rPr lang="it-IT" smtClean="0"/>
              <a:t>‹N›</a:t>
            </a:fld>
            <a:endParaRPr lang="it-IT"/>
          </a:p>
        </p:txBody>
      </p:sp>
    </p:spTree>
    <p:extLst>
      <p:ext uri="{BB962C8B-B14F-4D97-AF65-F5344CB8AC3E}">
        <p14:creationId xmlns:p14="http://schemas.microsoft.com/office/powerpoint/2010/main" val="3515109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6">
            <a:extLst>
              <a:ext uri="{FF2B5EF4-FFF2-40B4-BE49-F238E27FC236}">
                <a16:creationId xmlns:a16="http://schemas.microsoft.com/office/drawing/2014/main" id="{BDB9A860-5D8B-4DC9-BF70-17AEDE1373E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130F542D-7179-44D8-96A2-74E82E771716}" type="slidenum">
              <a:rPr lang="it-IT" altLang="it-IT" sz="1400" smtClean="0"/>
              <a:pPr>
                <a:spcBef>
                  <a:spcPct val="0"/>
                </a:spcBef>
              </a:pPr>
              <a:t>2</a:t>
            </a:fld>
            <a:endParaRPr lang="it-IT" altLang="it-IT" sz="1400"/>
          </a:p>
        </p:txBody>
      </p:sp>
      <p:sp>
        <p:nvSpPr>
          <p:cNvPr id="6147" name="Rectangle 1">
            <a:extLst>
              <a:ext uri="{FF2B5EF4-FFF2-40B4-BE49-F238E27FC236}">
                <a16:creationId xmlns:a16="http://schemas.microsoft.com/office/drawing/2014/main" id="{B247B7CB-7AD2-49B2-8CD3-9D7F0AAA8B39}"/>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6148" name="Rectangle 2">
            <a:extLst>
              <a:ext uri="{FF2B5EF4-FFF2-40B4-BE49-F238E27FC236}">
                <a16:creationId xmlns:a16="http://schemas.microsoft.com/office/drawing/2014/main" id="{1398F6C7-39E8-497B-9E30-952E47345DF0}"/>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6">
            <a:extLst>
              <a:ext uri="{FF2B5EF4-FFF2-40B4-BE49-F238E27FC236}">
                <a16:creationId xmlns:a16="http://schemas.microsoft.com/office/drawing/2014/main" id="{20A784D1-491D-43CD-B3A5-EC7FA19F6EF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FB43BF11-A2DE-451E-88DD-1D7ADE2714EC}" type="slidenum">
              <a:rPr lang="it-IT" altLang="it-IT" sz="1400" smtClean="0"/>
              <a:pPr>
                <a:spcBef>
                  <a:spcPct val="0"/>
                </a:spcBef>
              </a:pPr>
              <a:t>20</a:t>
            </a:fld>
            <a:endParaRPr lang="it-IT" altLang="it-IT" sz="1400"/>
          </a:p>
        </p:txBody>
      </p:sp>
      <p:sp>
        <p:nvSpPr>
          <p:cNvPr id="31747" name="Rectangle 1">
            <a:extLst>
              <a:ext uri="{FF2B5EF4-FFF2-40B4-BE49-F238E27FC236}">
                <a16:creationId xmlns:a16="http://schemas.microsoft.com/office/drawing/2014/main" id="{C0AE66AE-2E47-4FC4-BE37-45E065F413F2}"/>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31748" name="Rectangle 2">
            <a:extLst>
              <a:ext uri="{FF2B5EF4-FFF2-40B4-BE49-F238E27FC236}">
                <a16:creationId xmlns:a16="http://schemas.microsoft.com/office/drawing/2014/main" id="{3EE8B91A-1D3A-4B16-8072-52A7E77D18C9}"/>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extLst>
      <p:ext uri="{BB962C8B-B14F-4D97-AF65-F5344CB8AC3E}">
        <p14:creationId xmlns:p14="http://schemas.microsoft.com/office/powerpoint/2010/main" val="4029332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6">
            <a:extLst>
              <a:ext uri="{FF2B5EF4-FFF2-40B4-BE49-F238E27FC236}">
                <a16:creationId xmlns:a16="http://schemas.microsoft.com/office/drawing/2014/main" id="{20A784D1-491D-43CD-B3A5-EC7FA19F6EF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FB43BF11-A2DE-451E-88DD-1D7ADE2714EC}" type="slidenum">
              <a:rPr lang="it-IT" altLang="it-IT" sz="1400" smtClean="0"/>
              <a:pPr>
                <a:spcBef>
                  <a:spcPct val="0"/>
                </a:spcBef>
              </a:pPr>
              <a:t>21</a:t>
            </a:fld>
            <a:endParaRPr lang="it-IT" altLang="it-IT" sz="1400"/>
          </a:p>
        </p:txBody>
      </p:sp>
      <p:sp>
        <p:nvSpPr>
          <p:cNvPr id="31747" name="Rectangle 1">
            <a:extLst>
              <a:ext uri="{FF2B5EF4-FFF2-40B4-BE49-F238E27FC236}">
                <a16:creationId xmlns:a16="http://schemas.microsoft.com/office/drawing/2014/main" id="{C0AE66AE-2E47-4FC4-BE37-45E065F413F2}"/>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31748" name="Rectangle 2">
            <a:extLst>
              <a:ext uri="{FF2B5EF4-FFF2-40B4-BE49-F238E27FC236}">
                <a16:creationId xmlns:a16="http://schemas.microsoft.com/office/drawing/2014/main" id="{3EE8B91A-1D3A-4B16-8072-52A7E77D18C9}"/>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extLst>
      <p:ext uri="{BB962C8B-B14F-4D97-AF65-F5344CB8AC3E}">
        <p14:creationId xmlns:p14="http://schemas.microsoft.com/office/powerpoint/2010/main" val="2205050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6">
            <a:extLst>
              <a:ext uri="{FF2B5EF4-FFF2-40B4-BE49-F238E27FC236}">
                <a16:creationId xmlns:a16="http://schemas.microsoft.com/office/drawing/2014/main" id="{20A784D1-491D-43CD-B3A5-EC7FA19F6EF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FB43BF11-A2DE-451E-88DD-1D7ADE2714EC}" type="slidenum">
              <a:rPr lang="it-IT" altLang="it-IT" sz="1400" smtClean="0"/>
              <a:pPr>
                <a:spcBef>
                  <a:spcPct val="0"/>
                </a:spcBef>
              </a:pPr>
              <a:t>22</a:t>
            </a:fld>
            <a:endParaRPr lang="it-IT" altLang="it-IT" sz="1400"/>
          </a:p>
        </p:txBody>
      </p:sp>
      <p:sp>
        <p:nvSpPr>
          <p:cNvPr id="31747" name="Rectangle 1">
            <a:extLst>
              <a:ext uri="{FF2B5EF4-FFF2-40B4-BE49-F238E27FC236}">
                <a16:creationId xmlns:a16="http://schemas.microsoft.com/office/drawing/2014/main" id="{C0AE66AE-2E47-4FC4-BE37-45E065F413F2}"/>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31748" name="Rectangle 2">
            <a:extLst>
              <a:ext uri="{FF2B5EF4-FFF2-40B4-BE49-F238E27FC236}">
                <a16:creationId xmlns:a16="http://schemas.microsoft.com/office/drawing/2014/main" id="{3EE8B91A-1D3A-4B16-8072-52A7E77D18C9}"/>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extLst>
      <p:ext uri="{BB962C8B-B14F-4D97-AF65-F5344CB8AC3E}">
        <p14:creationId xmlns:p14="http://schemas.microsoft.com/office/powerpoint/2010/main" val="813666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6">
            <a:extLst>
              <a:ext uri="{FF2B5EF4-FFF2-40B4-BE49-F238E27FC236}">
                <a16:creationId xmlns:a16="http://schemas.microsoft.com/office/drawing/2014/main" id="{20A784D1-491D-43CD-B3A5-EC7FA19F6EF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FB43BF11-A2DE-451E-88DD-1D7ADE2714EC}" type="slidenum">
              <a:rPr lang="it-IT" altLang="it-IT" sz="1400" smtClean="0"/>
              <a:pPr>
                <a:spcBef>
                  <a:spcPct val="0"/>
                </a:spcBef>
              </a:pPr>
              <a:t>23</a:t>
            </a:fld>
            <a:endParaRPr lang="it-IT" altLang="it-IT" sz="1400"/>
          </a:p>
        </p:txBody>
      </p:sp>
      <p:sp>
        <p:nvSpPr>
          <p:cNvPr id="31747" name="Rectangle 1">
            <a:extLst>
              <a:ext uri="{FF2B5EF4-FFF2-40B4-BE49-F238E27FC236}">
                <a16:creationId xmlns:a16="http://schemas.microsoft.com/office/drawing/2014/main" id="{C0AE66AE-2E47-4FC4-BE37-45E065F413F2}"/>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31748" name="Rectangle 2">
            <a:extLst>
              <a:ext uri="{FF2B5EF4-FFF2-40B4-BE49-F238E27FC236}">
                <a16:creationId xmlns:a16="http://schemas.microsoft.com/office/drawing/2014/main" id="{3EE8B91A-1D3A-4B16-8072-52A7E77D18C9}"/>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extLst>
      <p:ext uri="{BB962C8B-B14F-4D97-AF65-F5344CB8AC3E}">
        <p14:creationId xmlns:p14="http://schemas.microsoft.com/office/powerpoint/2010/main" val="14606813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6">
            <a:extLst>
              <a:ext uri="{FF2B5EF4-FFF2-40B4-BE49-F238E27FC236}">
                <a16:creationId xmlns:a16="http://schemas.microsoft.com/office/drawing/2014/main" id="{D96BCE17-2E84-4621-AF6C-75C163BADA7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7CE50141-A176-4CA6-983C-13607383E4BE}" type="slidenum">
              <a:rPr lang="it-IT" altLang="it-IT" sz="1400" smtClean="0"/>
              <a:pPr>
                <a:spcBef>
                  <a:spcPct val="0"/>
                </a:spcBef>
              </a:pPr>
              <a:t>24</a:t>
            </a:fld>
            <a:endParaRPr lang="it-IT" altLang="it-IT" sz="1400"/>
          </a:p>
        </p:txBody>
      </p:sp>
      <p:sp>
        <p:nvSpPr>
          <p:cNvPr id="33795" name="Rectangle 1">
            <a:extLst>
              <a:ext uri="{FF2B5EF4-FFF2-40B4-BE49-F238E27FC236}">
                <a16:creationId xmlns:a16="http://schemas.microsoft.com/office/drawing/2014/main" id="{679FF7CD-0E36-4F3E-8176-A4940D7ECB45}"/>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33796" name="Rectangle 2">
            <a:extLst>
              <a:ext uri="{FF2B5EF4-FFF2-40B4-BE49-F238E27FC236}">
                <a16:creationId xmlns:a16="http://schemas.microsoft.com/office/drawing/2014/main" id="{C81AB705-48C9-4348-AC14-BC3AE0E9C71C}"/>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6">
            <a:extLst>
              <a:ext uri="{FF2B5EF4-FFF2-40B4-BE49-F238E27FC236}">
                <a16:creationId xmlns:a16="http://schemas.microsoft.com/office/drawing/2014/main" id="{488E4702-02E5-4C5E-B12D-24D28FF5F1F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16B0EFD4-E30B-4E2C-A427-04D49A0AC622}" type="slidenum">
              <a:rPr lang="it-IT" altLang="it-IT" sz="1400" smtClean="0"/>
              <a:pPr>
                <a:spcBef>
                  <a:spcPct val="0"/>
                </a:spcBef>
              </a:pPr>
              <a:t>25</a:t>
            </a:fld>
            <a:endParaRPr lang="it-IT" altLang="it-IT" sz="1400"/>
          </a:p>
        </p:txBody>
      </p:sp>
      <p:sp>
        <p:nvSpPr>
          <p:cNvPr id="35843" name="Rectangle 1">
            <a:extLst>
              <a:ext uri="{FF2B5EF4-FFF2-40B4-BE49-F238E27FC236}">
                <a16:creationId xmlns:a16="http://schemas.microsoft.com/office/drawing/2014/main" id="{9E26D353-C961-4CF8-A44C-2744AC37E7AB}"/>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35844" name="Rectangle 2">
            <a:extLst>
              <a:ext uri="{FF2B5EF4-FFF2-40B4-BE49-F238E27FC236}">
                <a16:creationId xmlns:a16="http://schemas.microsoft.com/office/drawing/2014/main" id="{BC405567-0F54-4EEF-88A0-E60106A36B47}"/>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6">
            <a:extLst>
              <a:ext uri="{FF2B5EF4-FFF2-40B4-BE49-F238E27FC236}">
                <a16:creationId xmlns:a16="http://schemas.microsoft.com/office/drawing/2014/main" id="{AF64FDDA-ADF2-444E-B1B8-1A8CFFB6BA5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18CB0381-9246-4EA6-8F7E-9878FCF98E9F}" type="slidenum">
              <a:rPr lang="it-IT" altLang="it-IT" sz="1400" smtClean="0"/>
              <a:pPr>
                <a:spcBef>
                  <a:spcPct val="0"/>
                </a:spcBef>
              </a:pPr>
              <a:t>26</a:t>
            </a:fld>
            <a:endParaRPr lang="it-IT" altLang="it-IT" sz="1400"/>
          </a:p>
        </p:txBody>
      </p:sp>
      <p:sp>
        <p:nvSpPr>
          <p:cNvPr id="37891" name="Rectangle 1">
            <a:extLst>
              <a:ext uri="{FF2B5EF4-FFF2-40B4-BE49-F238E27FC236}">
                <a16:creationId xmlns:a16="http://schemas.microsoft.com/office/drawing/2014/main" id="{70503114-B332-4560-9B7C-81442CA7B40E}"/>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37892" name="Rectangle 2">
            <a:extLst>
              <a:ext uri="{FF2B5EF4-FFF2-40B4-BE49-F238E27FC236}">
                <a16:creationId xmlns:a16="http://schemas.microsoft.com/office/drawing/2014/main" id="{8274017B-7693-473C-9620-6C1DD01C9150}"/>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6">
            <a:extLst>
              <a:ext uri="{FF2B5EF4-FFF2-40B4-BE49-F238E27FC236}">
                <a16:creationId xmlns:a16="http://schemas.microsoft.com/office/drawing/2014/main" id="{F55A5FA0-9EEE-4440-A20B-6060D4674F2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9B336D4B-EEDA-4906-814D-92D80287AEEF}" type="slidenum">
              <a:rPr lang="it-IT" altLang="it-IT" sz="1400" smtClean="0"/>
              <a:pPr>
                <a:spcBef>
                  <a:spcPct val="0"/>
                </a:spcBef>
              </a:pPr>
              <a:t>27</a:t>
            </a:fld>
            <a:endParaRPr lang="it-IT" altLang="it-IT" sz="1400"/>
          </a:p>
        </p:txBody>
      </p:sp>
      <p:sp>
        <p:nvSpPr>
          <p:cNvPr id="41987" name="Rectangle 1">
            <a:extLst>
              <a:ext uri="{FF2B5EF4-FFF2-40B4-BE49-F238E27FC236}">
                <a16:creationId xmlns:a16="http://schemas.microsoft.com/office/drawing/2014/main" id="{20CD585D-294F-4FF7-94CE-674C212AE68C}"/>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41988" name="Rectangle 2">
            <a:extLst>
              <a:ext uri="{FF2B5EF4-FFF2-40B4-BE49-F238E27FC236}">
                <a16:creationId xmlns:a16="http://schemas.microsoft.com/office/drawing/2014/main" id="{60429AFC-EBC2-42C1-B645-1286F15DFA26}"/>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extLst>
      <p:ext uri="{BB962C8B-B14F-4D97-AF65-F5344CB8AC3E}">
        <p14:creationId xmlns:p14="http://schemas.microsoft.com/office/powerpoint/2010/main" val="17127622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6">
            <a:extLst>
              <a:ext uri="{FF2B5EF4-FFF2-40B4-BE49-F238E27FC236}">
                <a16:creationId xmlns:a16="http://schemas.microsoft.com/office/drawing/2014/main" id="{F2CA4420-0D5E-4014-ABD5-B33DA6F09E6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060FD260-DC8B-4161-B62A-39EB7C8129AD}" type="slidenum">
              <a:rPr lang="it-IT" altLang="it-IT" sz="1400" smtClean="0"/>
              <a:pPr>
                <a:spcBef>
                  <a:spcPct val="0"/>
                </a:spcBef>
              </a:pPr>
              <a:t>30</a:t>
            </a:fld>
            <a:endParaRPr lang="it-IT" altLang="it-IT" sz="1400"/>
          </a:p>
        </p:txBody>
      </p:sp>
      <p:sp>
        <p:nvSpPr>
          <p:cNvPr id="39939" name="Rectangle 1">
            <a:extLst>
              <a:ext uri="{FF2B5EF4-FFF2-40B4-BE49-F238E27FC236}">
                <a16:creationId xmlns:a16="http://schemas.microsoft.com/office/drawing/2014/main" id="{2D301ECE-60E5-480D-A87B-36B5F6DF7C84}"/>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39940" name="Rectangle 2">
            <a:extLst>
              <a:ext uri="{FF2B5EF4-FFF2-40B4-BE49-F238E27FC236}">
                <a16:creationId xmlns:a16="http://schemas.microsoft.com/office/drawing/2014/main" id="{3BD59665-1317-40F7-8EB4-34C6A92C6AFD}"/>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6">
            <a:extLst>
              <a:ext uri="{FF2B5EF4-FFF2-40B4-BE49-F238E27FC236}">
                <a16:creationId xmlns:a16="http://schemas.microsoft.com/office/drawing/2014/main" id="{F55A5FA0-9EEE-4440-A20B-6060D4674F2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9B336D4B-EEDA-4906-814D-92D80287AEEF}" type="slidenum">
              <a:rPr lang="it-IT" altLang="it-IT" sz="1400" smtClean="0"/>
              <a:pPr>
                <a:spcBef>
                  <a:spcPct val="0"/>
                </a:spcBef>
              </a:pPr>
              <a:t>31</a:t>
            </a:fld>
            <a:endParaRPr lang="it-IT" altLang="it-IT" sz="1400"/>
          </a:p>
        </p:txBody>
      </p:sp>
      <p:sp>
        <p:nvSpPr>
          <p:cNvPr id="41987" name="Rectangle 1">
            <a:extLst>
              <a:ext uri="{FF2B5EF4-FFF2-40B4-BE49-F238E27FC236}">
                <a16:creationId xmlns:a16="http://schemas.microsoft.com/office/drawing/2014/main" id="{20CD585D-294F-4FF7-94CE-674C212AE68C}"/>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41988" name="Rectangle 2">
            <a:extLst>
              <a:ext uri="{FF2B5EF4-FFF2-40B4-BE49-F238E27FC236}">
                <a16:creationId xmlns:a16="http://schemas.microsoft.com/office/drawing/2014/main" id="{60429AFC-EBC2-42C1-B645-1286F15DFA26}"/>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6">
            <a:extLst>
              <a:ext uri="{FF2B5EF4-FFF2-40B4-BE49-F238E27FC236}">
                <a16:creationId xmlns:a16="http://schemas.microsoft.com/office/drawing/2014/main" id="{C4E7040B-5E13-4778-8596-D376C1EC388C}"/>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00E0CCC2-A388-4997-B202-86DF19C74FFD}" type="slidenum">
              <a:rPr lang="it-IT" altLang="it-IT" sz="1400" smtClean="0"/>
              <a:pPr>
                <a:spcBef>
                  <a:spcPct val="0"/>
                </a:spcBef>
              </a:pPr>
              <a:t>3</a:t>
            </a:fld>
            <a:endParaRPr lang="it-IT" altLang="it-IT" sz="1400"/>
          </a:p>
        </p:txBody>
      </p:sp>
      <p:sp>
        <p:nvSpPr>
          <p:cNvPr id="10243" name="Rectangle 1">
            <a:extLst>
              <a:ext uri="{FF2B5EF4-FFF2-40B4-BE49-F238E27FC236}">
                <a16:creationId xmlns:a16="http://schemas.microsoft.com/office/drawing/2014/main" id="{3A9241E0-3762-4A64-9806-5714414AF072}"/>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10244" name="Rectangle 2">
            <a:extLst>
              <a:ext uri="{FF2B5EF4-FFF2-40B4-BE49-F238E27FC236}">
                <a16:creationId xmlns:a16="http://schemas.microsoft.com/office/drawing/2014/main" id="{81E5BD69-522F-4153-A490-E60361B150B7}"/>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6">
            <a:extLst>
              <a:ext uri="{FF2B5EF4-FFF2-40B4-BE49-F238E27FC236}">
                <a16:creationId xmlns:a16="http://schemas.microsoft.com/office/drawing/2014/main" id="{B75CA3B1-2194-495F-AAB3-9C81EB38FAA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5A046CD2-6304-4FF0-8B05-691721719835}" type="slidenum">
              <a:rPr lang="it-IT" altLang="it-IT" sz="1400" smtClean="0"/>
              <a:pPr>
                <a:spcBef>
                  <a:spcPct val="0"/>
                </a:spcBef>
              </a:pPr>
              <a:t>32</a:t>
            </a:fld>
            <a:endParaRPr lang="it-IT" altLang="it-IT" sz="1400"/>
          </a:p>
        </p:txBody>
      </p:sp>
      <p:sp>
        <p:nvSpPr>
          <p:cNvPr id="44035" name="Rectangle 1">
            <a:extLst>
              <a:ext uri="{FF2B5EF4-FFF2-40B4-BE49-F238E27FC236}">
                <a16:creationId xmlns:a16="http://schemas.microsoft.com/office/drawing/2014/main" id="{C9A0BEBC-72C0-442D-9E54-572D94EB8E86}"/>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44036" name="Rectangle 2">
            <a:extLst>
              <a:ext uri="{FF2B5EF4-FFF2-40B4-BE49-F238E27FC236}">
                <a16:creationId xmlns:a16="http://schemas.microsoft.com/office/drawing/2014/main" id="{9F6619A1-A2DE-43CF-9C10-5B7FFE71403A}"/>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6">
            <a:extLst>
              <a:ext uri="{FF2B5EF4-FFF2-40B4-BE49-F238E27FC236}">
                <a16:creationId xmlns:a16="http://schemas.microsoft.com/office/drawing/2014/main" id="{F55A5FA0-9EEE-4440-A20B-6060D4674F2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9B336D4B-EEDA-4906-814D-92D80287AEEF}" type="slidenum">
              <a:rPr lang="it-IT" altLang="it-IT" sz="1400" smtClean="0"/>
              <a:pPr>
                <a:spcBef>
                  <a:spcPct val="0"/>
                </a:spcBef>
              </a:pPr>
              <a:t>33</a:t>
            </a:fld>
            <a:endParaRPr lang="it-IT" altLang="it-IT" sz="1400"/>
          </a:p>
        </p:txBody>
      </p:sp>
      <p:sp>
        <p:nvSpPr>
          <p:cNvPr id="41987" name="Rectangle 1">
            <a:extLst>
              <a:ext uri="{FF2B5EF4-FFF2-40B4-BE49-F238E27FC236}">
                <a16:creationId xmlns:a16="http://schemas.microsoft.com/office/drawing/2014/main" id="{20CD585D-294F-4FF7-94CE-674C212AE68C}"/>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41988" name="Rectangle 2">
            <a:extLst>
              <a:ext uri="{FF2B5EF4-FFF2-40B4-BE49-F238E27FC236}">
                <a16:creationId xmlns:a16="http://schemas.microsoft.com/office/drawing/2014/main" id="{60429AFC-EBC2-42C1-B645-1286F15DFA26}"/>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extLst>
      <p:ext uri="{BB962C8B-B14F-4D97-AF65-F5344CB8AC3E}">
        <p14:creationId xmlns:p14="http://schemas.microsoft.com/office/powerpoint/2010/main" val="1796374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6">
            <a:extLst>
              <a:ext uri="{FF2B5EF4-FFF2-40B4-BE49-F238E27FC236}">
                <a16:creationId xmlns:a16="http://schemas.microsoft.com/office/drawing/2014/main" id="{C1C89900-936F-4969-8265-4A75D1B8A9A1}"/>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90715BD3-91A4-444A-AD0C-2A47E9D9CDF6}" type="slidenum">
              <a:rPr lang="it-IT" altLang="it-IT" sz="1400" smtClean="0"/>
              <a:pPr>
                <a:spcBef>
                  <a:spcPct val="0"/>
                </a:spcBef>
              </a:pPr>
              <a:t>36</a:t>
            </a:fld>
            <a:endParaRPr lang="it-IT" altLang="it-IT" sz="1400"/>
          </a:p>
        </p:txBody>
      </p:sp>
      <p:sp>
        <p:nvSpPr>
          <p:cNvPr id="46083" name="Rectangle 1">
            <a:extLst>
              <a:ext uri="{FF2B5EF4-FFF2-40B4-BE49-F238E27FC236}">
                <a16:creationId xmlns:a16="http://schemas.microsoft.com/office/drawing/2014/main" id="{E9B4B5C1-21FA-457D-B218-8CD11EC351CB}"/>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46084" name="Rectangle 2">
            <a:extLst>
              <a:ext uri="{FF2B5EF4-FFF2-40B4-BE49-F238E27FC236}">
                <a16:creationId xmlns:a16="http://schemas.microsoft.com/office/drawing/2014/main" id="{D811EB6C-1CE2-48A3-9EA6-D65829CF71C2}"/>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6">
            <a:extLst>
              <a:ext uri="{FF2B5EF4-FFF2-40B4-BE49-F238E27FC236}">
                <a16:creationId xmlns:a16="http://schemas.microsoft.com/office/drawing/2014/main" id="{11CB99A3-0E38-4A04-A9B5-3ECD3896E80B}"/>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8AF174D2-21AD-4F4E-9D29-8F86805D7B28}" type="slidenum">
              <a:rPr lang="it-IT" altLang="it-IT" sz="1400" smtClean="0"/>
              <a:pPr>
                <a:spcBef>
                  <a:spcPct val="0"/>
                </a:spcBef>
              </a:pPr>
              <a:t>37</a:t>
            </a:fld>
            <a:endParaRPr lang="it-IT" altLang="it-IT" sz="1400"/>
          </a:p>
        </p:txBody>
      </p:sp>
      <p:sp>
        <p:nvSpPr>
          <p:cNvPr id="48131" name="Rectangle 1">
            <a:extLst>
              <a:ext uri="{FF2B5EF4-FFF2-40B4-BE49-F238E27FC236}">
                <a16:creationId xmlns:a16="http://schemas.microsoft.com/office/drawing/2014/main" id="{43593278-CE69-4AAB-A34B-C1BFF9875AC6}"/>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48132" name="Rectangle 2">
            <a:extLst>
              <a:ext uri="{FF2B5EF4-FFF2-40B4-BE49-F238E27FC236}">
                <a16:creationId xmlns:a16="http://schemas.microsoft.com/office/drawing/2014/main" id="{224609E8-990D-422E-8FC1-892B0AF634F0}"/>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6">
            <a:extLst>
              <a:ext uri="{FF2B5EF4-FFF2-40B4-BE49-F238E27FC236}">
                <a16:creationId xmlns:a16="http://schemas.microsoft.com/office/drawing/2014/main" id="{EF848DBA-1E6F-4483-88DE-A0AC96AA1B2C}"/>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40623137-6E9D-4ECD-8A9E-77312664FC48}" type="slidenum">
              <a:rPr lang="it-IT" altLang="it-IT" sz="1400" smtClean="0"/>
              <a:pPr>
                <a:spcBef>
                  <a:spcPct val="0"/>
                </a:spcBef>
              </a:pPr>
              <a:t>38</a:t>
            </a:fld>
            <a:endParaRPr lang="it-IT" altLang="it-IT" sz="1400"/>
          </a:p>
        </p:txBody>
      </p:sp>
      <p:sp>
        <p:nvSpPr>
          <p:cNvPr id="50179" name="Rectangle 1">
            <a:extLst>
              <a:ext uri="{FF2B5EF4-FFF2-40B4-BE49-F238E27FC236}">
                <a16:creationId xmlns:a16="http://schemas.microsoft.com/office/drawing/2014/main" id="{D117F439-EC24-4F64-AC46-F0A296BC27E4}"/>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50180" name="Rectangle 2">
            <a:extLst>
              <a:ext uri="{FF2B5EF4-FFF2-40B4-BE49-F238E27FC236}">
                <a16:creationId xmlns:a16="http://schemas.microsoft.com/office/drawing/2014/main" id="{6D9D3E1E-C2D5-478F-BF8B-89BA84D2A73E}"/>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6">
            <a:extLst>
              <a:ext uri="{FF2B5EF4-FFF2-40B4-BE49-F238E27FC236}">
                <a16:creationId xmlns:a16="http://schemas.microsoft.com/office/drawing/2014/main" id="{1E8D9DDE-0FDD-43C2-85DD-AC30582C479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0CB2ED1E-15EF-4F2A-B5B3-71338CA962BE}" type="slidenum">
              <a:rPr lang="it-IT" altLang="it-IT" sz="1400" smtClean="0"/>
              <a:pPr>
                <a:spcBef>
                  <a:spcPct val="0"/>
                </a:spcBef>
              </a:pPr>
              <a:t>4</a:t>
            </a:fld>
            <a:endParaRPr lang="it-IT" altLang="it-IT" sz="1400"/>
          </a:p>
        </p:txBody>
      </p:sp>
      <p:sp>
        <p:nvSpPr>
          <p:cNvPr id="8195" name="Rectangle 1">
            <a:extLst>
              <a:ext uri="{FF2B5EF4-FFF2-40B4-BE49-F238E27FC236}">
                <a16:creationId xmlns:a16="http://schemas.microsoft.com/office/drawing/2014/main" id="{14D7C1A4-A94C-4590-B8EB-270A10D1AEF3}"/>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8196" name="Rectangle 2">
            <a:extLst>
              <a:ext uri="{FF2B5EF4-FFF2-40B4-BE49-F238E27FC236}">
                <a16:creationId xmlns:a16="http://schemas.microsoft.com/office/drawing/2014/main" id="{044F1F6A-B5EC-40BB-BF36-BF53BF9DA264}"/>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6">
            <a:extLst>
              <a:ext uri="{FF2B5EF4-FFF2-40B4-BE49-F238E27FC236}">
                <a16:creationId xmlns:a16="http://schemas.microsoft.com/office/drawing/2014/main" id="{7C7FE05B-FD48-48C9-AEFF-8179A3D7BEA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2C201F88-1AF7-4741-A3D4-BDFC98186654}" type="slidenum">
              <a:rPr lang="it-IT" altLang="it-IT" sz="1400" smtClean="0"/>
              <a:pPr>
                <a:spcBef>
                  <a:spcPct val="0"/>
                </a:spcBef>
              </a:pPr>
              <a:t>5</a:t>
            </a:fld>
            <a:endParaRPr lang="it-IT" altLang="it-IT" sz="1400"/>
          </a:p>
        </p:txBody>
      </p:sp>
      <p:sp>
        <p:nvSpPr>
          <p:cNvPr id="12291" name="Rectangle 1">
            <a:extLst>
              <a:ext uri="{FF2B5EF4-FFF2-40B4-BE49-F238E27FC236}">
                <a16:creationId xmlns:a16="http://schemas.microsoft.com/office/drawing/2014/main" id="{AE80BB74-0AC5-4A21-ADFD-74F879510AB5}"/>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12292" name="Rectangle 2">
            <a:extLst>
              <a:ext uri="{FF2B5EF4-FFF2-40B4-BE49-F238E27FC236}">
                <a16:creationId xmlns:a16="http://schemas.microsoft.com/office/drawing/2014/main" id="{33A9818F-6A7F-418B-A2A6-5D1D0CDF88A5}"/>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6">
            <a:extLst>
              <a:ext uri="{FF2B5EF4-FFF2-40B4-BE49-F238E27FC236}">
                <a16:creationId xmlns:a16="http://schemas.microsoft.com/office/drawing/2014/main" id="{E6ACF96E-BCA8-4017-9E7C-D97E306371EC}"/>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D850ECF1-C19D-4DD8-9439-5A3734C25AA0}" type="slidenum">
              <a:rPr lang="it-IT" altLang="it-IT" sz="1400" smtClean="0"/>
              <a:pPr>
                <a:spcBef>
                  <a:spcPct val="0"/>
                </a:spcBef>
              </a:pPr>
              <a:t>6</a:t>
            </a:fld>
            <a:endParaRPr lang="it-IT" altLang="it-IT" sz="1400"/>
          </a:p>
        </p:txBody>
      </p:sp>
      <p:sp>
        <p:nvSpPr>
          <p:cNvPr id="14339" name="Rectangle 1">
            <a:extLst>
              <a:ext uri="{FF2B5EF4-FFF2-40B4-BE49-F238E27FC236}">
                <a16:creationId xmlns:a16="http://schemas.microsoft.com/office/drawing/2014/main" id="{93FC202D-692D-462E-9A3C-B27D79D6D0A8}"/>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14340" name="Rectangle 2">
            <a:extLst>
              <a:ext uri="{FF2B5EF4-FFF2-40B4-BE49-F238E27FC236}">
                <a16:creationId xmlns:a16="http://schemas.microsoft.com/office/drawing/2014/main" id="{93CD822D-52B8-4136-BEA6-C05EBCCFE74B}"/>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6">
            <a:extLst>
              <a:ext uri="{FF2B5EF4-FFF2-40B4-BE49-F238E27FC236}">
                <a16:creationId xmlns:a16="http://schemas.microsoft.com/office/drawing/2014/main" id="{577A9535-690B-4000-9DCD-5D3BB02DA4D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02935352-A5FF-4547-AE1E-AF20D48CB62A}" type="slidenum">
              <a:rPr lang="it-IT" altLang="it-IT" sz="1400" smtClean="0"/>
              <a:pPr>
                <a:spcBef>
                  <a:spcPct val="0"/>
                </a:spcBef>
              </a:pPr>
              <a:t>7</a:t>
            </a:fld>
            <a:endParaRPr lang="it-IT" altLang="it-IT" sz="1400"/>
          </a:p>
        </p:txBody>
      </p:sp>
      <p:sp>
        <p:nvSpPr>
          <p:cNvPr id="16387" name="Rectangle 1">
            <a:extLst>
              <a:ext uri="{FF2B5EF4-FFF2-40B4-BE49-F238E27FC236}">
                <a16:creationId xmlns:a16="http://schemas.microsoft.com/office/drawing/2014/main" id="{BF8B0937-FBFC-4A5B-9376-B69631D6E0A5}"/>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16388" name="Rectangle 2">
            <a:extLst>
              <a:ext uri="{FF2B5EF4-FFF2-40B4-BE49-F238E27FC236}">
                <a16:creationId xmlns:a16="http://schemas.microsoft.com/office/drawing/2014/main" id="{8CBF40CC-62D6-4F6D-9E2E-A88D6804714C}"/>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6">
            <a:extLst>
              <a:ext uri="{FF2B5EF4-FFF2-40B4-BE49-F238E27FC236}">
                <a16:creationId xmlns:a16="http://schemas.microsoft.com/office/drawing/2014/main" id="{7431926F-F5F1-413D-9D6D-094A062431DB}"/>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CE1B9423-531C-4832-95DC-F7CC65726EDD}" type="slidenum">
              <a:rPr lang="it-IT" altLang="it-IT" sz="1400" smtClean="0"/>
              <a:pPr>
                <a:spcBef>
                  <a:spcPct val="0"/>
                </a:spcBef>
              </a:pPr>
              <a:t>8</a:t>
            </a:fld>
            <a:endParaRPr lang="it-IT" altLang="it-IT" sz="1400"/>
          </a:p>
        </p:txBody>
      </p:sp>
      <p:sp>
        <p:nvSpPr>
          <p:cNvPr id="18435" name="Rectangle 1">
            <a:extLst>
              <a:ext uri="{FF2B5EF4-FFF2-40B4-BE49-F238E27FC236}">
                <a16:creationId xmlns:a16="http://schemas.microsoft.com/office/drawing/2014/main" id="{2C995AB7-54A8-451F-B4FB-B36BC913A551}"/>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18436" name="Rectangle 2">
            <a:extLst>
              <a:ext uri="{FF2B5EF4-FFF2-40B4-BE49-F238E27FC236}">
                <a16:creationId xmlns:a16="http://schemas.microsoft.com/office/drawing/2014/main" id="{9B595829-7732-4675-A956-803FB592F9F9}"/>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6">
            <a:extLst>
              <a:ext uri="{FF2B5EF4-FFF2-40B4-BE49-F238E27FC236}">
                <a16:creationId xmlns:a16="http://schemas.microsoft.com/office/drawing/2014/main" id="{B09D5086-7803-4966-9C46-6D1E441C836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3D737041-B9C7-4EF2-A742-D4E4DD384142}" type="slidenum">
              <a:rPr lang="it-IT" altLang="it-IT" sz="1400" smtClean="0"/>
              <a:pPr>
                <a:spcBef>
                  <a:spcPct val="0"/>
                </a:spcBef>
              </a:pPr>
              <a:t>18</a:t>
            </a:fld>
            <a:endParaRPr lang="it-IT" altLang="it-IT" sz="1400"/>
          </a:p>
        </p:txBody>
      </p:sp>
      <p:sp>
        <p:nvSpPr>
          <p:cNvPr id="29699" name="Rectangle 1">
            <a:extLst>
              <a:ext uri="{FF2B5EF4-FFF2-40B4-BE49-F238E27FC236}">
                <a16:creationId xmlns:a16="http://schemas.microsoft.com/office/drawing/2014/main" id="{7B81DCC2-6272-4654-9AC7-16DCDDF6F6B0}"/>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29700" name="Rectangle 2">
            <a:extLst>
              <a:ext uri="{FF2B5EF4-FFF2-40B4-BE49-F238E27FC236}">
                <a16:creationId xmlns:a16="http://schemas.microsoft.com/office/drawing/2014/main" id="{14AC54FE-55EA-4F71-BACC-ED43A21D9FED}"/>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6">
            <a:extLst>
              <a:ext uri="{FF2B5EF4-FFF2-40B4-BE49-F238E27FC236}">
                <a16:creationId xmlns:a16="http://schemas.microsoft.com/office/drawing/2014/main" id="{20A784D1-491D-43CD-B3A5-EC7FA19F6EF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FB43BF11-A2DE-451E-88DD-1D7ADE2714EC}" type="slidenum">
              <a:rPr lang="it-IT" altLang="it-IT" sz="1400" smtClean="0"/>
              <a:pPr>
                <a:spcBef>
                  <a:spcPct val="0"/>
                </a:spcBef>
              </a:pPr>
              <a:t>19</a:t>
            </a:fld>
            <a:endParaRPr lang="it-IT" altLang="it-IT" sz="1400"/>
          </a:p>
        </p:txBody>
      </p:sp>
      <p:sp>
        <p:nvSpPr>
          <p:cNvPr id="31747" name="Rectangle 1">
            <a:extLst>
              <a:ext uri="{FF2B5EF4-FFF2-40B4-BE49-F238E27FC236}">
                <a16:creationId xmlns:a16="http://schemas.microsoft.com/office/drawing/2014/main" id="{C0AE66AE-2E47-4FC4-BE37-45E065F413F2}"/>
              </a:ext>
            </a:extLst>
          </p:cNvPr>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31748" name="Rectangle 2">
            <a:extLst>
              <a:ext uri="{FF2B5EF4-FFF2-40B4-BE49-F238E27FC236}">
                <a16:creationId xmlns:a16="http://schemas.microsoft.com/office/drawing/2014/main" id="{3EE8B91A-1D3A-4B16-8072-52A7E77D18C9}"/>
              </a:ext>
            </a:extLst>
          </p:cNvPr>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ltLang="it-IT">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F4CD68-C89F-4252-B2D0-88F8134CD6F9}"/>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5CD2AC7-4BD2-4AAF-A86C-8A8A60C9BD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3A0315E-D73F-47E6-B4F5-124CB08D3ED2}"/>
              </a:ext>
            </a:extLst>
          </p:cNvPr>
          <p:cNvSpPr>
            <a:spLocks noGrp="1"/>
          </p:cNvSpPr>
          <p:nvPr>
            <p:ph type="dt" sz="half" idx="10"/>
          </p:nvPr>
        </p:nvSpPr>
        <p:spPr/>
        <p:txBody>
          <a:bodyPr/>
          <a:lstStyle/>
          <a:p>
            <a:fld id="{72C0BDD6-BC09-42F6-B258-17D64F5BECEF}" type="datetime1">
              <a:rPr lang="it-IT" smtClean="0"/>
              <a:t>26/04/2019</a:t>
            </a:fld>
            <a:endParaRPr lang="it-IT"/>
          </a:p>
        </p:txBody>
      </p:sp>
      <p:sp>
        <p:nvSpPr>
          <p:cNvPr id="5" name="Segnaposto piè di pagina 4">
            <a:extLst>
              <a:ext uri="{FF2B5EF4-FFF2-40B4-BE49-F238E27FC236}">
                <a16:creationId xmlns:a16="http://schemas.microsoft.com/office/drawing/2014/main" id="{A0B72702-6BF3-497A-B49D-4AF66247DA5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227F858-3A8E-4D23-9C79-3894093968E1}"/>
              </a:ext>
            </a:extLst>
          </p:cNvPr>
          <p:cNvSpPr>
            <a:spLocks noGrp="1"/>
          </p:cNvSpPr>
          <p:nvPr>
            <p:ph type="sldNum" sz="quarter" idx="12"/>
          </p:nvPr>
        </p:nvSpPr>
        <p:spPr/>
        <p:txBody>
          <a:bodyPr/>
          <a:lstStyle>
            <a:lvl1pPr>
              <a:defRPr lang="it-IT" sz="1100" smtClean="0">
                <a:effectLst/>
              </a:defRPr>
            </a:lvl1pPr>
          </a:lstStyle>
          <a:p>
            <a:r>
              <a:rPr lang="it-IT" dirty="0"/>
              <a:t>Pag. n° </a:t>
            </a:r>
            <a:r>
              <a:rPr lang="it-IT" b="1" dirty="0"/>
              <a:t>1</a:t>
            </a:r>
            <a:r>
              <a:rPr lang="it-IT" dirty="0"/>
              <a:t> di </a:t>
            </a:r>
            <a:r>
              <a:rPr lang="it-IT" b="1" dirty="0"/>
              <a:t>1</a:t>
            </a:r>
            <a:endParaRPr lang="it-IT" dirty="0"/>
          </a:p>
        </p:txBody>
      </p:sp>
    </p:spTree>
    <p:extLst>
      <p:ext uri="{BB962C8B-B14F-4D97-AF65-F5344CB8AC3E}">
        <p14:creationId xmlns:p14="http://schemas.microsoft.com/office/powerpoint/2010/main" val="12338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D1EDB21-CA84-46A2-8E68-FCB159FEB5E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9B89597-E471-49B5-9A1E-2BCFB4CCBC58}"/>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6568FCE-3145-40FD-A1F6-ECD5EFFDEE3C}"/>
              </a:ext>
            </a:extLst>
          </p:cNvPr>
          <p:cNvSpPr>
            <a:spLocks noGrp="1"/>
          </p:cNvSpPr>
          <p:nvPr>
            <p:ph type="dt" sz="half" idx="10"/>
          </p:nvPr>
        </p:nvSpPr>
        <p:spPr/>
        <p:txBody>
          <a:bodyPr/>
          <a:lstStyle/>
          <a:p>
            <a:fld id="{27D9EB7A-CC96-47A2-A0A2-42BDC4A07E77}" type="datetime1">
              <a:rPr lang="it-IT" smtClean="0"/>
              <a:t>26/04/2019</a:t>
            </a:fld>
            <a:endParaRPr lang="it-IT"/>
          </a:p>
        </p:txBody>
      </p:sp>
      <p:sp>
        <p:nvSpPr>
          <p:cNvPr id="5" name="Segnaposto piè di pagina 4">
            <a:extLst>
              <a:ext uri="{FF2B5EF4-FFF2-40B4-BE49-F238E27FC236}">
                <a16:creationId xmlns:a16="http://schemas.microsoft.com/office/drawing/2014/main" id="{5EB67443-4C62-4773-B812-293ADCB76DE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63B0BF3-2692-4308-BE73-C9A6F116BC67}"/>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3458546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6155177-1DC1-4BA4-9E41-527F32E0E0A1}"/>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586CEA3-DBC7-432D-BF83-8EA6D0D45BC5}"/>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71C663F-7E82-40EB-A6DF-BFE1B68591CD}"/>
              </a:ext>
            </a:extLst>
          </p:cNvPr>
          <p:cNvSpPr>
            <a:spLocks noGrp="1"/>
          </p:cNvSpPr>
          <p:nvPr>
            <p:ph type="dt" sz="half" idx="10"/>
          </p:nvPr>
        </p:nvSpPr>
        <p:spPr/>
        <p:txBody>
          <a:bodyPr/>
          <a:lstStyle/>
          <a:p>
            <a:fld id="{57628BD3-1319-4257-AA6D-A66EBBF106C4}" type="datetime1">
              <a:rPr lang="it-IT" smtClean="0"/>
              <a:t>26/04/2019</a:t>
            </a:fld>
            <a:endParaRPr lang="it-IT"/>
          </a:p>
        </p:txBody>
      </p:sp>
      <p:sp>
        <p:nvSpPr>
          <p:cNvPr id="5" name="Segnaposto piè di pagina 4">
            <a:extLst>
              <a:ext uri="{FF2B5EF4-FFF2-40B4-BE49-F238E27FC236}">
                <a16:creationId xmlns:a16="http://schemas.microsoft.com/office/drawing/2014/main" id="{02F0B402-6F5D-4C32-AB19-F69C5BFF7C4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72F7B6D-ECEE-4B2D-89FC-DD9DEAC4FB31}"/>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2143983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8CFDD2-F44E-4E22-8EBC-0D47053A11E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586E167-D344-450D-AFC8-1E0A71B1544C}"/>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C4B4FCE-9AE1-457B-B5DB-B8430308FB0E}"/>
              </a:ext>
            </a:extLst>
          </p:cNvPr>
          <p:cNvSpPr>
            <a:spLocks noGrp="1"/>
          </p:cNvSpPr>
          <p:nvPr>
            <p:ph type="dt" sz="half" idx="10"/>
          </p:nvPr>
        </p:nvSpPr>
        <p:spPr/>
        <p:txBody>
          <a:bodyPr/>
          <a:lstStyle/>
          <a:p>
            <a:fld id="{6AA03FC0-9BD3-41E9-AAB8-43368690D4DC}" type="datetime1">
              <a:rPr lang="it-IT" smtClean="0"/>
              <a:t>26/04/2019</a:t>
            </a:fld>
            <a:endParaRPr lang="it-IT"/>
          </a:p>
        </p:txBody>
      </p:sp>
      <p:sp>
        <p:nvSpPr>
          <p:cNvPr id="5" name="Segnaposto piè di pagina 4">
            <a:extLst>
              <a:ext uri="{FF2B5EF4-FFF2-40B4-BE49-F238E27FC236}">
                <a16:creationId xmlns:a16="http://schemas.microsoft.com/office/drawing/2014/main" id="{F5340BDA-C7D2-420D-BD06-6463812ABBD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E93DE0-EA4B-4B0A-BF91-D6A7E79FB5AC}"/>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3453371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733DF4-EF16-4D23-B0B7-FA8D3B31812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77BF95E9-677D-43CE-86AC-A7EEDB6A95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1F8E0813-EE88-4320-A98D-EBA05FDA4E3E}"/>
              </a:ext>
            </a:extLst>
          </p:cNvPr>
          <p:cNvSpPr>
            <a:spLocks noGrp="1"/>
          </p:cNvSpPr>
          <p:nvPr>
            <p:ph type="dt" sz="half" idx="10"/>
          </p:nvPr>
        </p:nvSpPr>
        <p:spPr/>
        <p:txBody>
          <a:bodyPr/>
          <a:lstStyle/>
          <a:p>
            <a:fld id="{342527AB-3AB2-4AF6-891A-F965F9674C69}" type="datetime1">
              <a:rPr lang="it-IT" smtClean="0"/>
              <a:t>26/04/2019</a:t>
            </a:fld>
            <a:endParaRPr lang="it-IT"/>
          </a:p>
        </p:txBody>
      </p:sp>
      <p:sp>
        <p:nvSpPr>
          <p:cNvPr id="5" name="Segnaposto piè di pagina 4">
            <a:extLst>
              <a:ext uri="{FF2B5EF4-FFF2-40B4-BE49-F238E27FC236}">
                <a16:creationId xmlns:a16="http://schemas.microsoft.com/office/drawing/2014/main" id="{CA5069D9-F26A-44A2-98F7-76D25B57CF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24251C1-581C-45C2-8AC9-D282649D3AC9}"/>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3066087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2F894A-239E-4488-B51B-FD65DE9EAE1E}"/>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CFA580F-2ACC-4F0A-A0A5-8E21EE47385D}"/>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4A7E403-4A3C-44ED-BEEF-1EA3A30C303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203E0518-F2BC-4CF3-BA2D-0803783EBE58}"/>
              </a:ext>
            </a:extLst>
          </p:cNvPr>
          <p:cNvSpPr>
            <a:spLocks noGrp="1"/>
          </p:cNvSpPr>
          <p:nvPr>
            <p:ph type="dt" sz="half" idx="10"/>
          </p:nvPr>
        </p:nvSpPr>
        <p:spPr/>
        <p:txBody>
          <a:bodyPr/>
          <a:lstStyle/>
          <a:p>
            <a:fld id="{6641B7D0-C50C-41F2-BAFB-3815C10FFE96}" type="datetime1">
              <a:rPr lang="it-IT" smtClean="0"/>
              <a:t>26/04/2019</a:t>
            </a:fld>
            <a:endParaRPr lang="it-IT"/>
          </a:p>
        </p:txBody>
      </p:sp>
      <p:sp>
        <p:nvSpPr>
          <p:cNvPr id="6" name="Segnaposto piè di pagina 5">
            <a:extLst>
              <a:ext uri="{FF2B5EF4-FFF2-40B4-BE49-F238E27FC236}">
                <a16:creationId xmlns:a16="http://schemas.microsoft.com/office/drawing/2014/main" id="{83B108EB-DD07-4F86-BEE4-9A26A9F7D30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B2FBA83-E8B9-422C-B30C-D9A6D1066DD5}"/>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1263728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B0CED3-87A8-4831-A063-B9E2368C9E2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6418465A-F7C9-425B-A7F2-37F5572503F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9E8F56F3-6B02-4678-A561-63499191EC73}"/>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AB040CEB-248A-4E00-940A-BB91685AB3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54584D4C-A3F0-4674-AE01-EDE36950ED1A}"/>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596DD73-000F-4CE4-9A88-EA262B043D1E}"/>
              </a:ext>
            </a:extLst>
          </p:cNvPr>
          <p:cNvSpPr>
            <a:spLocks noGrp="1"/>
          </p:cNvSpPr>
          <p:nvPr>
            <p:ph type="dt" sz="half" idx="10"/>
          </p:nvPr>
        </p:nvSpPr>
        <p:spPr/>
        <p:txBody>
          <a:bodyPr/>
          <a:lstStyle/>
          <a:p>
            <a:fld id="{8A5A885D-6DA7-47BF-90C5-11C1ACDAFEB8}" type="datetime1">
              <a:rPr lang="it-IT" smtClean="0"/>
              <a:t>26/04/2019</a:t>
            </a:fld>
            <a:endParaRPr lang="it-IT"/>
          </a:p>
        </p:txBody>
      </p:sp>
      <p:sp>
        <p:nvSpPr>
          <p:cNvPr id="8" name="Segnaposto piè di pagina 7">
            <a:extLst>
              <a:ext uri="{FF2B5EF4-FFF2-40B4-BE49-F238E27FC236}">
                <a16:creationId xmlns:a16="http://schemas.microsoft.com/office/drawing/2014/main" id="{248F2BBF-378E-4A47-B05C-D47D6200F7DE}"/>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D977127-34C1-4D6B-8C7E-A0DA44C4D230}"/>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2304951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62F8EE-71B7-463A-AE8D-6709B516AF9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B382EEB3-719F-48E4-AA0F-EE759513270B}"/>
              </a:ext>
            </a:extLst>
          </p:cNvPr>
          <p:cNvSpPr>
            <a:spLocks noGrp="1"/>
          </p:cNvSpPr>
          <p:nvPr>
            <p:ph type="dt" sz="half" idx="10"/>
          </p:nvPr>
        </p:nvSpPr>
        <p:spPr/>
        <p:txBody>
          <a:bodyPr/>
          <a:lstStyle/>
          <a:p>
            <a:fld id="{50ADD4C6-50E5-4B23-8738-7DE844F5A595}" type="datetime1">
              <a:rPr lang="it-IT" smtClean="0"/>
              <a:t>26/04/2019</a:t>
            </a:fld>
            <a:endParaRPr lang="it-IT"/>
          </a:p>
        </p:txBody>
      </p:sp>
      <p:sp>
        <p:nvSpPr>
          <p:cNvPr id="4" name="Segnaposto piè di pagina 3">
            <a:extLst>
              <a:ext uri="{FF2B5EF4-FFF2-40B4-BE49-F238E27FC236}">
                <a16:creationId xmlns:a16="http://schemas.microsoft.com/office/drawing/2014/main" id="{F3DB0726-F967-4302-B1F0-B8F351303AED}"/>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F3C79D4E-7335-4E94-AF95-DFCC5728BFEE}"/>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3018202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9F4E429-3F46-474C-A0D1-CC7ECC98D29C}"/>
              </a:ext>
            </a:extLst>
          </p:cNvPr>
          <p:cNvSpPr>
            <a:spLocks noGrp="1"/>
          </p:cNvSpPr>
          <p:nvPr>
            <p:ph type="dt" sz="half" idx="10"/>
          </p:nvPr>
        </p:nvSpPr>
        <p:spPr/>
        <p:txBody>
          <a:bodyPr/>
          <a:lstStyle/>
          <a:p>
            <a:fld id="{CE156287-2AD4-4511-81A6-9B1D91CAAF10}" type="datetime1">
              <a:rPr lang="it-IT" smtClean="0"/>
              <a:t>26/04/2019</a:t>
            </a:fld>
            <a:endParaRPr lang="it-IT"/>
          </a:p>
        </p:txBody>
      </p:sp>
      <p:sp>
        <p:nvSpPr>
          <p:cNvPr id="3" name="Segnaposto piè di pagina 2">
            <a:extLst>
              <a:ext uri="{FF2B5EF4-FFF2-40B4-BE49-F238E27FC236}">
                <a16:creationId xmlns:a16="http://schemas.microsoft.com/office/drawing/2014/main" id="{CF4D4458-AFB3-4D34-8200-83C0AB387DB8}"/>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BC41A21-5B0C-478C-B46D-FFC7DC7BC19A}"/>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971521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D45D6F9-AAD6-4A8B-964C-9133B99F2B4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D1C5B19-71E8-46D4-85B4-BC64F9C919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4BBF278-10CC-4EB3-9E85-7C1A92D3C0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D9406CB-6E43-4DE6-8009-494A5EC6AFDF}"/>
              </a:ext>
            </a:extLst>
          </p:cNvPr>
          <p:cNvSpPr>
            <a:spLocks noGrp="1"/>
          </p:cNvSpPr>
          <p:nvPr>
            <p:ph type="dt" sz="half" idx="10"/>
          </p:nvPr>
        </p:nvSpPr>
        <p:spPr/>
        <p:txBody>
          <a:bodyPr/>
          <a:lstStyle/>
          <a:p>
            <a:fld id="{8A60C9D9-56F3-4497-834A-0842BE6F1934}" type="datetime1">
              <a:rPr lang="it-IT" smtClean="0"/>
              <a:t>26/04/2019</a:t>
            </a:fld>
            <a:endParaRPr lang="it-IT"/>
          </a:p>
        </p:txBody>
      </p:sp>
      <p:sp>
        <p:nvSpPr>
          <p:cNvPr id="6" name="Segnaposto piè di pagina 5">
            <a:extLst>
              <a:ext uri="{FF2B5EF4-FFF2-40B4-BE49-F238E27FC236}">
                <a16:creationId xmlns:a16="http://schemas.microsoft.com/office/drawing/2014/main" id="{D1B9AE83-B491-47E8-85C5-AC0278C88F5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C9A0082-0E26-4CBC-A3C1-041B456DDBDE}"/>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909657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F3E8D8-044A-4EA4-9C47-4F7DDAD1FE7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090A2255-D17A-45B2-83DE-C655E79FC3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E9FE67FB-B109-4CA0-B0A9-6D0E3CF13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94041F02-494B-433F-B0FB-195E37057BF0}"/>
              </a:ext>
            </a:extLst>
          </p:cNvPr>
          <p:cNvSpPr>
            <a:spLocks noGrp="1"/>
          </p:cNvSpPr>
          <p:nvPr>
            <p:ph type="dt" sz="half" idx="10"/>
          </p:nvPr>
        </p:nvSpPr>
        <p:spPr/>
        <p:txBody>
          <a:bodyPr/>
          <a:lstStyle/>
          <a:p>
            <a:fld id="{828A1ED0-3F0C-4B5A-9150-7ECAC3314904}" type="datetime1">
              <a:rPr lang="it-IT" smtClean="0"/>
              <a:t>26/04/2019</a:t>
            </a:fld>
            <a:endParaRPr lang="it-IT"/>
          </a:p>
        </p:txBody>
      </p:sp>
      <p:sp>
        <p:nvSpPr>
          <p:cNvPr id="6" name="Segnaposto piè di pagina 5">
            <a:extLst>
              <a:ext uri="{FF2B5EF4-FFF2-40B4-BE49-F238E27FC236}">
                <a16:creationId xmlns:a16="http://schemas.microsoft.com/office/drawing/2014/main" id="{3234F157-16D1-4BB9-B6BB-2818B58E946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000D97D0-B6CE-43AC-B7D8-9BF83D4EDEA2}"/>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637771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E37BA3F-C3DF-4E61-A11A-913EDF5B59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721DC2E-B8E7-450D-8048-4EC8F9205C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D24DDC9-A8F1-456C-81FF-0BF036BDF7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EB2300-0D30-4C47-A897-C99F32FD1D33}" type="datetime1">
              <a:rPr lang="it-IT" smtClean="0"/>
              <a:t>26/04/2019</a:t>
            </a:fld>
            <a:endParaRPr lang="it-IT"/>
          </a:p>
        </p:txBody>
      </p:sp>
      <p:sp>
        <p:nvSpPr>
          <p:cNvPr id="5" name="Segnaposto piè di pagina 4">
            <a:extLst>
              <a:ext uri="{FF2B5EF4-FFF2-40B4-BE49-F238E27FC236}">
                <a16:creationId xmlns:a16="http://schemas.microsoft.com/office/drawing/2014/main" id="{EEACC447-5BB3-418D-B9B4-78BCD93E8A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CBF35042-7A87-451A-8883-51CB2B72CF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BC09BD-C192-4C13-99F3-8440AAC3A9E2}" type="slidenum">
              <a:rPr lang="it-IT" smtClean="0"/>
              <a:t>‹N›</a:t>
            </a:fld>
            <a:endParaRPr lang="it-IT"/>
          </a:p>
        </p:txBody>
      </p:sp>
    </p:spTree>
    <p:extLst>
      <p:ext uri="{BB962C8B-B14F-4D97-AF65-F5344CB8AC3E}">
        <p14:creationId xmlns:p14="http://schemas.microsoft.com/office/powerpoint/2010/main" val="4156523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380CFA-AD5B-44C0-8A21-D88B694AA1B6}"/>
              </a:ext>
            </a:extLst>
          </p:cNvPr>
          <p:cNvSpPr>
            <a:spLocks noGrp="1"/>
          </p:cNvSpPr>
          <p:nvPr>
            <p:ph type="ctrTitle"/>
          </p:nvPr>
        </p:nvSpPr>
        <p:spPr>
          <a:xfrm>
            <a:off x="1602073" y="3557431"/>
            <a:ext cx="9144000" cy="2387600"/>
          </a:xfrm>
        </p:spPr>
        <p:txBody>
          <a:bodyPr>
            <a:normAutofit fontScale="90000"/>
          </a:bodyPr>
          <a:lstStyle/>
          <a:p>
            <a:pPr>
              <a:lnSpc>
                <a:spcPct val="93000"/>
              </a:lnSpc>
              <a:buClr>
                <a:srgbClr val="000000"/>
              </a:buClr>
              <a:buSzPct val="100000"/>
              <a:defRPr/>
            </a:pPr>
            <a:r>
              <a:rPr lang="it-IT" sz="4000" b="1" dirty="0"/>
              <a:t>Procedimenti di prevenzione incendi</a:t>
            </a:r>
            <a:br>
              <a:rPr lang="it-IT" sz="4000" b="1" dirty="0"/>
            </a:br>
            <a:br>
              <a:rPr lang="it-IT" sz="4000" b="1" dirty="0"/>
            </a:br>
            <a:r>
              <a:rPr lang="it-IT" altLang="it-IT" sz="4000" dirty="0">
                <a:solidFill>
                  <a:srgbClr val="000000"/>
                </a:solidFill>
              </a:rPr>
              <a:t>DPR n° 151/2011</a:t>
            </a:r>
            <a:br>
              <a:rPr lang="it-IT" altLang="it-IT" sz="4000" dirty="0">
                <a:solidFill>
                  <a:srgbClr val="000000"/>
                </a:solidFill>
              </a:rPr>
            </a:br>
            <a:br>
              <a:rPr lang="it-IT" altLang="it-IT" sz="4000" dirty="0">
                <a:solidFill>
                  <a:srgbClr val="000000"/>
                </a:solidFill>
              </a:rPr>
            </a:br>
            <a:r>
              <a:rPr lang="it-IT" altLang="it-IT" sz="4000" dirty="0">
                <a:solidFill>
                  <a:srgbClr val="000000"/>
                </a:solidFill>
              </a:rPr>
              <a:t>DM 07/08/2012</a:t>
            </a:r>
            <a:br>
              <a:rPr lang="it-IT" altLang="it-IT" sz="4000" dirty="0">
                <a:solidFill>
                  <a:srgbClr val="000000"/>
                </a:solidFill>
              </a:rPr>
            </a:br>
            <a:br>
              <a:rPr lang="it-IT" sz="4000" b="1" dirty="0"/>
            </a:br>
            <a:endParaRPr lang="it-IT" sz="4000" b="1" dirty="0"/>
          </a:p>
        </p:txBody>
      </p:sp>
      <p:sp>
        <p:nvSpPr>
          <p:cNvPr id="3" name="Sottotitolo 2">
            <a:extLst>
              <a:ext uri="{FF2B5EF4-FFF2-40B4-BE49-F238E27FC236}">
                <a16:creationId xmlns:a16="http://schemas.microsoft.com/office/drawing/2014/main" id="{A4E1D4D5-739C-4802-9F39-A0B1571E7E05}"/>
              </a:ext>
            </a:extLst>
          </p:cNvPr>
          <p:cNvSpPr>
            <a:spLocks noGrp="1"/>
          </p:cNvSpPr>
          <p:nvPr>
            <p:ph type="subTitle" idx="1"/>
          </p:nvPr>
        </p:nvSpPr>
        <p:spPr>
          <a:xfrm>
            <a:off x="1821867" y="6082137"/>
            <a:ext cx="9144000" cy="466728"/>
          </a:xfrm>
        </p:spPr>
        <p:txBody>
          <a:bodyPr/>
          <a:lstStyle/>
          <a:p>
            <a:r>
              <a:rPr lang="it-IT" dirty="0"/>
              <a:t>D.S. Dott. Ing. Cristino CUSIN </a:t>
            </a:r>
          </a:p>
        </p:txBody>
      </p:sp>
      <p:pic>
        <p:nvPicPr>
          <p:cNvPr id="7" name="Immagine 6">
            <a:extLst>
              <a:ext uri="{FF2B5EF4-FFF2-40B4-BE49-F238E27FC236}">
                <a16:creationId xmlns:a16="http://schemas.microsoft.com/office/drawing/2014/main" id="{03BABB64-F00F-4C55-90E9-787013274274}"/>
              </a:ext>
            </a:extLst>
          </p:cNvPr>
          <p:cNvPicPr>
            <a:picLocks noChangeAspect="1"/>
          </p:cNvPicPr>
          <p:nvPr/>
        </p:nvPicPr>
        <p:blipFill rotWithShape="1">
          <a:blip r:embed="rId2">
            <a:extLst>
              <a:ext uri="{28A0092B-C50C-407E-A947-70E740481C1C}">
                <a14:useLocalDpi xmlns:a14="http://schemas.microsoft.com/office/drawing/2010/main" val="0"/>
              </a:ext>
            </a:extLst>
          </a:blip>
          <a:srcRect b="70109"/>
          <a:stretch/>
        </p:blipFill>
        <p:spPr>
          <a:xfrm>
            <a:off x="1" y="0"/>
            <a:ext cx="12192000" cy="1988457"/>
          </a:xfrm>
          <a:prstGeom prst="rect">
            <a:avLst/>
          </a:prstGeom>
        </p:spPr>
      </p:pic>
      <p:sp>
        <p:nvSpPr>
          <p:cNvPr id="6" name="Segnaposto numero diapositiva 3">
            <a:extLst>
              <a:ext uri="{FF2B5EF4-FFF2-40B4-BE49-F238E27FC236}">
                <a16:creationId xmlns:a16="http://schemas.microsoft.com/office/drawing/2014/main" id="{1C899659-BAFE-47FC-B29B-70658409711A}"/>
              </a:ext>
            </a:extLst>
          </p:cNvPr>
          <p:cNvSpPr txBox="1">
            <a:spLocks noChangeArrowheads="1"/>
          </p:cNvSpPr>
          <p:nvPr/>
        </p:nvSpPr>
        <p:spPr>
          <a:xfrm>
            <a:off x="11679810" y="6312858"/>
            <a:ext cx="3810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lstStyle>
            <a:defPPr>
              <a:defRPr lang="it-IT"/>
            </a:defPPr>
            <a:lvl1pPr marL="0" algn="r" defTabSz="914400" rtl="0" eaLnBrk="1" latinLnBrk="0" hangingPunct="1">
              <a:defRPr lang="it-IT" sz="1100" kern="1200" smtClean="0">
                <a:solidFill>
                  <a:schemeClr val="tx1">
                    <a:tint val="75000"/>
                  </a:schemeClr>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BD8243-3BFC-4E3A-9B6E-8D6B5A73CE90}" type="slidenum">
              <a:rPr lang="it-IT" altLang="it-IT" smtClean="0"/>
              <a:pPr/>
              <a:t>1</a:t>
            </a:fld>
            <a:endParaRPr lang="it-IT" altLang="it-IT" dirty="0"/>
          </a:p>
        </p:txBody>
      </p:sp>
    </p:spTree>
    <p:extLst>
      <p:ext uri="{BB962C8B-B14F-4D97-AF65-F5344CB8AC3E}">
        <p14:creationId xmlns:p14="http://schemas.microsoft.com/office/powerpoint/2010/main" val="2451520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DED0AA-2C2F-491D-B868-EEA7FE21D41B}"/>
              </a:ext>
            </a:extLst>
          </p:cNvPr>
          <p:cNvSpPr>
            <a:spLocks noGrp="1"/>
          </p:cNvSpPr>
          <p:nvPr>
            <p:ph type="title"/>
          </p:nvPr>
        </p:nvSpPr>
        <p:spPr>
          <a:xfrm>
            <a:off x="1945486" y="974984"/>
            <a:ext cx="8227583" cy="1143480"/>
          </a:xfrm>
        </p:spPr>
        <p:txBody>
          <a:bodyPr>
            <a:normAutofit fontScale="90000"/>
          </a:bodyPr>
          <a:lstStyle/>
          <a:p>
            <a:pPr>
              <a:defRPr/>
            </a:pPr>
            <a:r>
              <a:rPr lang="it-IT" b="1" dirty="0">
                <a:effectLst>
                  <a:outerShdw blurRad="38100" dist="38100" dir="2700000" algn="tl">
                    <a:srgbClr val="000000">
                      <a:alpha val="43137"/>
                    </a:srgbClr>
                  </a:outerShdw>
                </a:effectLst>
              </a:rPr>
              <a:t>AGGRAVIO RISCHIO</a:t>
            </a:r>
            <a:br>
              <a:rPr lang="it-IT" dirty="0"/>
            </a:br>
            <a:br>
              <a:rPr lang="it-IT" dirty="0"/>
            </a:br>
            <a:br>
              <a:rPr lang="it-IT" dirty="0"/>
            </a:br>
            <a:r>
              <a:rPr lang="it-IT" sz="3629" u="sng" dirty="0"/>
              <a:t>approccio probabilistico</a:t>
            </a:r>
          </a:p>
        </p:txBody>
      </p:sp>
      <p:sp>
        <p:nvSpPr>
          <p:cNvPr id="3" name="Segnaposto piè di pagina 2">
            <a:extLst>
              <a:ext uri="{FF2B5EF4-FFF2-40B4-BE49-F238E27FC236}">
                <a16:creationId xmlns:a16="http://schemas.microsoft.com/office/drawing/2014/main" id="{F2C6F819-23F7-46FF-87AA-A30DD7E0427F}"/>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sp>
        <p:nvSpPr>
          <p:cNvPr id="20485" name="CasellaDiTesto 4">
            <a:extLst>
              <a:ext uri="{FF2B5EF4-FFF2-40B4-BE49-F238E27FC236}">
                <a16:creationId xmlns:a16="http://schemas.microsoft.com/office/drawing/2014/main" id="{7297DBD4-8FD5-43FD-945E-A452BF404E27}"/>
              </a:ext>
            </a:extLst>
          </p:cNvPr>
          <p:cNvSpPr txBox="1">
            <a:spLocks noChangeArrowheads="1"/>
          </p:cNvSpPr>
          <p:nvPr/>
        </p:nvSpPr>
        <p:spPr bwMode="auto">
          <a:xfrm>
            <a:off x="2698684" y="3345473"/>
            <a:ext cx="6794633" cy="48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it-IT" altLang="it-IT" sz="2540" b="1"/>
              <a:t>RISCHIO   =   FREQUENZA  x  MAGNITUDO</a:t>
            </a:r>
          </a:p>
        </p:txBody>
      </p:sp>
      <p:sp>
        <p:nvSpPr>
          <p:cNvPr id="20486" name="CasellaDiTesto 7">
            <a:extLst>
              <a:ext uri="{FF2B5EF4-FFF2-40B4-BE49-F238E27FC236}">
                <a16:creationId xmlns:a16="http://schemas.microsoft.com/office/drawing/2014/main" id="{8E6AE82B-E364-44F4-A47E-8415F974A3A6}"/>
              </a:ext>
            </a:extLst>
          </p:cNvPr>
          <p:cNvSpPr txBox="1">
            <a:spLocks noChangeArrowheads="1"/>
          </p:cNvSpPr>
          <p:nvPr/>
        </p:nvSpPr>
        <p:spPr bwMode="auto">
          <a:xfrm>
            <a:off x="2698684" y="4931078"/>
            <a:ext cx="6924247" cy="846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it-IT" altLang="it-IT" sz="1633"/>
              <a:t>PERSONE ----   BENI ----  AMBIENTE</a:t>
            </a:r>
          </a:p>
          <a:p>
            <a:pPr algn="ctr"/>
            <a:endParaRPr lang="it-IT" altLang="it-IT" sz="1633"/>
          </a:p>
          <a:p>
            <a:pPr algn="ctr"/>
            <a:r>
              <a:rPr lang="it-IT" altLang="it-IT" sz="1633"/>
              <a:t>SOCCORRITORI</a:t>
            </a:r>
          </a:p>
        </p:txBody>
      </p:sp>
      <p:pic>
        <p:nvPicPr>
          <p:cNvPr id="7" name="Immagine 6">
            <a:extLst>
              <a:ext uri="{FF2B5EF4-FFF2-40B4-BE49-F238E27FC236}">
                <a16:creationId xmlns:a16="http://schemas.microsoft.com/office/drawing/2014/main" id="{FEC96928-F1EF-45CC-8FDA-316742E997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3">
            <a:extLst>
              <a:ext uri="{FF2B5EF4-FFF2-40B4-BE49-F238E27FC236}">
                <a16:creationId xmlns:a16="http://schemas.microsoft.com/office/drawing/2014/main" id="{3428AB3D-2C80-4C45-B24B-0524A6277665}"/>
              </a:ext>
            </a:extLst>
          </p:cNvPr>
          <p:cNvSpPr txBox="1">
            <a:spLocks noChangeArrowheads="1"/>
          </p:cNvSpPr>
          <p:nvPr/>
        </p:nvSpPr>
        <p:spPr>
          <a:xfrm>
            <a:off x="11679810" y="6312858"/>
            <a:ext cx="3810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BD8243-3BFC-4E3A-9B6E-8D6B5A73CE90}" type="slidenum">
              <a:rPr lang="it-IT" altLang="it-IT" smtClean="0"/>
              <a:pPr/>
              <a:t>10</a:t>
            </a:fld>
            <a:endParaRPr lang="it-IT" alt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DED0AA-2C2F-491D-B868-EEA7FE21D41B}"/>
              </a:ext>
            </a:extLst>
          </p:cNvPr>
          <p:cNvSpPr>
            <a:spLocks noGrp="1"/>
          </p:cNvSpPr>
          <p:nvPr>
            <p:ph type="title"/>
          </p:nvPr>
        </p:nvSpPr>
        <p:spPr>
          <a:xfrm>
            <a:off x="2008852" y="2285521"/>
            <a:ext cx="8227583" cy="1143480"/>
          </a:xfrm>
        </p:spPr>
        <p:txBody>
          <a:bodyPr>
            <a:normAutofit fontScale="90000"/>
          </a:bodyPr>
          <a:lstStyle/>
          <a:p>
            <a:pPr>
              <a:defRPr/>
            </a:pPr>
            <a:r>
              <a:rPr lang="it-IT" b="1" dirty="0">
                <a:effectLst>
                  <a:outerShdw blurRad="38100" dist="38100" dir="2700000" algn="tl">
                    <a:srgbClr val="000000">
                      <a:alpha val="43137"/>
                    </a:srgbClr>
                  </a:outerShdw>
                </a:effectLst>
              </a:rPr>
              <a:t>AGGRAVIO RISCHIO</a:t>
            </a:r>
            <a:br>
              <a:rPr lang="it-IT" dirty="0"/>
            </a:br>
            <a:br>
              <a:rPr lang="it-IT" dirty="0"/>
            </a:br>
            <a:r>
              <a:rPr lang="it-IT" u="sng" dirty="0"/>
              <a:t>metodo ingegneristico  </a:t>
            </a:r>
            <a:br>
              <a:rPr lang="it-IT" dirty="0"/>
            </a:br>
            <a:br>
              <a:rPr lang="it-IT" dirty="0"/>
            </a:br>
            <a:br>
              <a:rPr lang="it-IT" dirty="0"/>
            </a:br>
            <a:r>
              <a:rPr lang="it-IT" b="1" dirty="0">
                <a:effectLst>
                  <a:outerShdw blurRad="38100" dist="38100" dir="2700000" algn="tl">
                    <a:srgbClr val="000000">
                      <a:alpha val="43137"/>
                    </a:srgbClr>
                  </a:outerShdw>
                </a:effectLst>
              </a:rPr>
              <a:t>persone</a:t>
            </a:r>
            <a:br>
              <a:rPr lang="it-IT" b="1" dirty="0">
                <a:effectLst>
                  <a:outerShdw blurRad="38100" dist="38100" dir="2700000" algn="tl">
                    <a:srgbClr val="000000">
                      <a:alpha val="43137"/>
                    </a:srgbClr>
                  </a:outerShdw>
                </a:effectLst>
              </a:rPr>
            </a:br>
            <a:br>
              <a:rPr lang="it-IT" b="1" dirty="0">
                <a:effectLst>
                  <a:outerShdw blurRad="38100" dist="38100" dir="2700000" algn="tl">
                    <a:srgbClr val="000000">
                      <a:alpha val="43137"/>
                    </a:srgbClr>
                  </a:outerShdw>
                </a:effectLst>
              </a:rPr>
            </a:br>
            <a:r>
              <a:rPr lang="it-IT" b="1" dirty="0">
                <a:effectLst>
                  <a:outerShdw blurRad="38100" dist="38100" dir="2700000" algn="tl">
                    <a:srgbClr val="000000">
                      <a:alpha val="43137"/>
                    </a:srgbClr>
                  </a:outerShdw>
                </a:effectLst>
              </a:rPr>
              <a:t>beni</a:t>
            </a:r>
            <a:br>
              <a:rPr lang="it-IT" b="1" dirty="0">
                <a:effectLst>
                  <a:outerShdw blurRad="38100" dist="38100" dir="2700000" algn="tl">
                    <a:srgbClr val="000000">
                      <a:alpha val="43137"/>
                    </a:srgbClr>
                  </a:outerShdw>
                </a:effectLst>
              </a:rPr>
            </a:br>
            <a:br>
              <a:rPr lang="it-IT" b="1" dirty="0">
                <a:effectLst>
                  <a:outerShdw blurRad="38100" dist="38100" dir="2700000" algn="tl">
                    <a:srgbClr val="000000">
                      <a:alpha val="43137"/>
                    </a:srgbClr>
                  </a:outerShdw>
                </a:effectLst>
              </a:rPr>
            </a:br>
            <a:r>
              <a:rPr lang="it-IT" b="1" dirty="0">
                <a:effectLst>
                  <a:outerShdw blurRad="38100" dist="38100" dir="2700000" algn="tl">
                    <a:srgbClr val="000000">
                      <a:alpha val="43137"/>
                    </a:srgbClr>
                  </a:outerShdw>
                </a:effectLst>
              </a:rPr>
              <a:t>ambiente</a:t>
            </a:r>
            <a:endParaRPr lang="it-IT" sz="3629" b="1" dirty="0">
              <a:effectLst>
                <a:outerShdw blurRad="38100" dist="38100" dir="2700000" algn="tl">
                  <a:srgbClr val="000000">
                    <a:alpha val="43137"/>
                  </a:srgbClr>
                </a:outerShdw>
              </a:effectLst>
            </a:endParaRPr>
          </a:p>
        </p:txBody>
      </p:sp>
      <p:sp>
        <p:nvSpPr>
          <p:cNvPr id="3" name="Segnaposto piè di pagina 2">
            <a:extLst>
              <a:ext uri="{FF2B5EF4-FFF2-40B4-BE49-F238E27FC236}">
                <a16:creationId xmlns:a16="http://schemas.microsoft.com/office/drawing/2014/main" id="{F2C6F819-23F7-46FF-87AA-A30DD7E0427F}"/>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pic>
        <p:nvPicPr>
          <p:cNvPr id="5" name="Immagine 4">
            <a:extLst>
              <a:ext uri="{FF2B5EF4-FFF2-40B4-BE49-F238E27FC236}">
                <a16:creationId xmlns:a16="http://schemas.microsoft.com/office/drawing/2014/main" id="{0D520F91-8195-4370-A1E9-45A903C2E0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6" name="Segnaposto numero diapositiva 3">
            <a:extLst>
              <a:ext uri="{FF2B5EF4-FFF2-40B4-BE49-F238E27FC236}">
                <a16:creationId xmlns:a16="http://schemas.microsoft.com/office/drawing/2014/main" id="{528F89DB-F5C6-4B84-8B66-48502CEBD7FC}"/>
              </a:ext>
            </a:extLst>
          </p:cNvPr>
          <p:cNvSpPr txBox="1">
            <a:spLocks noChangeArrowheads="1"/>
          </p:cNvSpPr>
          <p:nvPr/>
        </p:nvSpPr>
        <p:spPr>
          <a:xfrm>
            <a:off x="11679810" y="6312858"/>
            <a:ext cx="3810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BD8243-3BFC-4E3A-9B6E-8D6B5A73CE90}" type="slidenum">
              <a:rPr lang="it-IT" altLang="it-IT" smtClean="0"/>
              <a:pPr/>
              <a:t>11</a:t>
            </a:fld>
            <a:endParaRPr lang="it-IT" altLang="it-IT"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DED0AA-2C2F-491D-B868-EEA7FE21D41B}"/>
              </a:ext>
            </a:extLst>
          </p:cNvPr>
          <p:cNvSpPr>
            <a:spLocks noGrp="1"/>
          </p:cNvSpPr>
          <p:nvPr>
            <p:ph type="title"/>
          </p:nvPr>
        </p:nvSpPr>
        <p:spPr>
          <a:xfrm>
            <a:off x="1981489" y="1271655"/>
            <a:ext cx="8227584" cy="1143480"/>
          </a:xfrm>
        </p:spPr>
        <p:txBody>
          <a:bodyPr>
            <a:normAutofit fontScale="90000"/>
          </a:bodyPr>
          <a:lstStyle/>
          <a:p>
            <a:pPr>
              <a:defRPr/>
            </a:pPr>
            <a:r>
              <a:rPr lang="it-IT" b="1" dirty="0">
                <a:effectLst>
                  <a:outerShdw blurRad="38100" dist="38100" dir="2700000" algn="tl">
                    <a:srgbClr val="000000">
                      <a:alpha val="43137"/>
                    </a:srgbClr>
                  </a:outerShdw>
                </a:effectLst>
              </a:rPr>
              <a:t>AGGRAVIO RISCHIO</a:t>
            </a:r>
            <a:br>
              <a:rPr lang="it-IT" dirty="0"/>
            </a:br>
            <a:br>
              <a:rPr lang="it-IT" dirty="0"/>
            </a:br>
            <a:br>
              <a:rPr lang="it-IT" dirty="0"/>
            </a:br>
            <a:r>
              <a:rPr lang="it-IT" u="sng" dirty="0"/>
              <a:t>metodo ingegneristico  </a:t>
            </a:r>
            <a:br>
              <a:rPr lang="it-IT" dirty="0"/>
            </a:br>
            <a:br>
              <a:rPr lang="it-IT" dirty="0"/>
            </a:br>
            <a:r>
              <a:rPr lang="it-IT" b="1" dirty="0">
                <a:effectLst>
                  <a:outerShdw blurRad="38100" dist="38100" dir="2700000" algn="tl">
                    <a:srgbClr val="000000">
                      <a:alpha val="43137"/>
                    </a:srgbClr>
                  </a:outerShdw>
                </a:effectLst>
              </a:rPr>
              <a:t>persone</a:t>
            </a:r>
            <a:endParaRPr lang="it-IT" sz="3629" b="1" dirty="0">
              <a:effectLst>
                <a:outerShdw blurRad="38100" dist="38100" dir="2700000" algn="tl">
                  <a:srgbClr val="000000">
                    <a:alpha val="43137"/>
                  </a:srgbClr>
                </a:outerShdw>
              </a:effectLst>
            </a:endParaRPr>
          </a:p>
        </p:txBody>
      </p:sp>
      <p:sp>
        <p:nvSpPr>
          <p:cNvPr id="3" name="Segnaposto piè di pagina 2">
            <a:extLst>
              <a:ext uri="{FF2B5EF4-FFF2-40B4-BE49-F238E27FC236}">
                <a16:creationId xmlns:a16="http://schemas.microsoft.com/office/drawing/2014/main" id="{F2C6F819-23F7-46FF-87AA-A30DD7E0427F}"/>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sp>
        <p:nvSpPr>
          <p:cNvPr id="5" name="CasellaDiTesto 4">
            <a:extLst>
              <a:ext uri="{FF2B5EF4-FFF2-40B4-BE49-F238E27FC236}">
                <a16:creationId xmlns:a16="http://schemas.microsoft.com/office/drawing/2014/main" id="{A3E135DB-3D28-4361-9059-FDF975EA8AE8}"/>
              </a:ext>
            </a:extLst>
          </p:cNvPr>
          <p:cNvSpPr txBox="1"/>
          <p:nvPr/>
        </p:nvSpPr>
        <p:spPr>
          <a:xfrm>
            <a:off x="2698684" y="4343497"/>
            <a:ext cx="6794633" cy="483209"/>
          </a:xfrm>
          <a:prstGeom prst="rect">
            <a:avLst/>
          </a:prstGeom>
          <a:noFill/>
        </p:spPr>
        <p:txBody>
          <a:bodyPr>
            <a:spAutoFit/>
          </a:bodyPr>
          <a:lstStyle/>
          <a:p>
            <a:pPr algn="ctr">
              <a:defRPr/>
            </a:pPr>
            <a:r>
              <a:rPr lang="it-IT" sz="2540" b="1" dirty="0" err="1">
                <a:effectLst>
                  <a:outerShdw blurRad="38100" dist="38100" dir="2700000" algn="tl">
                    <a:srgbClr val="000000">
                      <a:alpha val="43137"/>
                    </a:srgbClr>
                  </a:outerShdw>
                </a:effectLst>
              </a:rPr>
              <a:t>t</a:t>
            </a:r>
            <a:r>
              <a:rPr lang="it-IT" sz="2540" b="1" baseline="-25000" dirty="0" err="1">
                <a:effectLst>
                  <a:outerShdw blurRad="38100" dist="38100" dir="2700000" algn="tl">
                    <a:srgbClr val="000000">
                      <a:alpha val="43137"/>
                    </a:srgbClr>
                  </a:outerShdw>
                </a:effectLst>
              </a:rPr>
              <a:t>marg</a:t>
            </a:r>
            <a:r>
              <a:rPr lang="it-IT" sz="2540" b="1" dirty="0">
                <a:effectLst>
                  <a:outerShdw blurRad="38100" dist="38100" dir="2700000" algn="tl">
                    <a:srgbClr val="000000">
                      <a:alpha val="43137"/>
                    </a:srgbClr>
                  </a:outerShdw>
                </a:effectLst>
              </a:rPr>
              <a:t>   =  ASET - REST</a:t>
            </a:r>
          </a:p>
        </p:txBody>
      </p:sp>
      <p:sp>
        <p:nvSpPr>
          <p:cNvPr id="22534" name="Rettangolo 5">
            <a:extLst>
              <a:ext uri="{FF2B5EF4-FFF2-40B4-BE49-F238E27FC236}">
                <a16:creationId xmlns:a16="http://schemas.microsoft.com/office/drawing/2014/main" id="{2EBF3983-A260-4807-B1AB-A1D088F5E41E}"/>
              </a:ext>
            </a:extLst>
          </p:cNvPr>
          <p:cNvSpPr>
            <a:spLocks noChangeArrowheads="1"/>
          </p:cNvSpPr>
          <p:nvPr/>
        </p:nvSpPr>
        <p:spPr bwMode="auto">
          <a:xfrm>
            <a:off x="2646364" y="5766366"/>
            <a:ext cx="7070655" cy="34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it-IT" altLang="it-IT" sz="1633" b="1" dirty="0" err="1"/>
              <a:t>t</a:t>
            </a:r>
            <a:r>
              <a:rPr lang="it-IT" altLang="it-IT" sz="1633" b="1" baseline="-25000" dirty="0" err="1"/>
              <a:t>marg</a:t>
            </a:r>
            <a:r>
              <a:rPr lang="it-IT" altLang="it-IT" sz="1633" b="1" dirty="0"/>
              <a:t>   &gt; 30s 		</a:t>
            </a:r>
            <a:r>
              <a:rPr lang="it-IT" altLang="it-IT" sz="1633" b="1" dirty="0" err="1"/>
              <a:t>t</a:t>
            </a:r>
            <a:r>
              <a:rPr lang="it-IT" altLang="it-IT" sz="1633" b="1" baseline="-25000" dirty="0" err="1"/>
              <a:t>marg</a:t>
            </a:r>
            <a:r>
              <a:rPr lang="it-IT" altLang="it-IT" sz="1633" b="1" dirty="0"/>
              <a:t>   ≥    100% RSET 		             </a:t>
            </a:r>
            <a:r>
              <a:rPr lang="it-IT" altLang="it-IT" sz="1633" b="1" dirty="0" err="1"/>
              <a:t>t</a:t>
            </a:r>
            <a:r>
              <a:rPr lang="it-IT" altLang="it-IT" sz="1633" b="1" baseline="-25000" dirty="0" err="1"/>
              <a:t>marg</a:t>
            </a:r>
            <a:r>
              <a:rPr lang="it-IT" altLang="it-IT" sz="1633" b="1" dirty="0"/>
              <a:t>   ≥    10% RSET </a:t>
            </a:r>
          </a:p>
        </p:txBody>
      </p:sp>
      <p:pic>
        <p:nvPicPr>
          <p:cNvPr id="7" name="Immagine 6">
            <a:extLst>
              <a:ext uri="{FF2B5EF4-FFF2-40B4-BE49-F238E27FC236}">
                <a16:creationId xmlns:a16="http://schemas.microsoft.com/office/drawing/2014/main" id="{31DD1491-6D4A-4417-A3E8-A1A6414956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3">
            <a:extLst>
              <a:ext uri="{FF2B5EF4-FFF2-40B4-BE49-F238E27FC236}">
                <a16:creationId xmlns:a16="http://schemas.microsoft.com/office/drawing/2014/main" id="{E62F2AE7-1E0A-47CD-A1E8-70E32463C975}"/>
              </a:ext>
            </a:extLst>
          </p:cNvPr>
          <p:cNvSpPr txBox="1">
            <a:spLocks noChangeArrowheads="1"/>
          </p:cNvSpPr>
          <p:nvPr/>
        </p:nvSpPr>
        <p:spPr>
          <a:xfrm>
            <a:off x="11679810" y="6312858"/>
            <a:ext cx="3810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BD8243-3BFC-4E3A-9B6E-8D6B5A73CE90}" type="slidenum">
              <a:rPr lang="it-IT" altLang="it-IT" smtClean="0"/>
              <a:pPr/>
              <a:t>12</a:t>
            </a:fld>
            <a:endParaRPr lang="it-IT" altLang="it-IT"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DED0AA-2C2F-491D-B868-EEA7FE21D41B}"/>
              </a:ext>
            </a:extLst>
          </p:cNvPr>
          <p:cNvSpPr>
            <a:spLocks noGrp="1"/>
          </p:cNvSpPr>
          <p:nvPr>
            <p:ph type="title"/>
          </p:nvPr>
        </p:nvSpPr>
        <p:spPr>
          <a:xfrm>
            <a:off x="2111102" y="2579312"/>
            <a:ext cx="8227584" cy="1143480"/>
          </a:xfrm>
        </p:spPr>
        <p:txBody>
          <a:bodyPr>
            <a:normAutofit fontScale="90000"/>
          </a:bodyPr>
          <a:lstStyle/>
          <a:p>
            <a:pPr>
              <a:defRPr/>
            </a:pPr>
            <a:r>
              <a:rPr lang="it-IT" b="1" dirty="0">
                <a:effectLst>
                  <a:outerShdw blurRad="38100" dist="38100" dir="2700000" algn="tl">
                    <a:srgbClr val="000000">
                      <a:alpha val="43137"/>
                    </a:srgbClr>
                  </a:outerShdw>
                </a:effectLst>
              </a:rPr>
              <a:t>AGGRAVIO RISCHIO</a:t>
            </a:r>
            <a:br>
              <a:rPr lang="it-IT" dirty="0"/>
            </a:br>
            <a:br>
              <a:rPr lang="it-IT" dirty="0"/>
            </a:br>
            <a:r>
              <a:rPr lang="it-IT" u="sng" dirty="0"/>
              <a:t>metodo ingegneristico  </a:t>
            </a:r>
            <a:br>
              <a:rPr lang="it-IT" dirty="0"/>
            </a:br>
            <a:br>
              <a:rPr lang="it-IT" dirty="0"/>
            </a:br>
            <a:br>
              <a:rPr lang="it-IT" dirty="0"/>
            </a:br>
            <a:r>
              <a:rPr lang="it-IT" b="1" dirty="0">
                <a:effectLst>
                  <a:outerShdw blurRad="38100" dist="38100" dir="2700000" algn="tl">
                    <a:srgbClr val="000000">
                      <a:alpha val="43137"/>
                    </a:srgbClr>
                  </a:outerShdw>
                </a:effectLst>
              </a:rPr>
              <a:t>persone       </a:t>
            </a:r>
            <a:r>
              <a:rPr lang="it-IT" sz="3629" dirty="0"/>
              <a:t>ok</a:t>
            </a:r>
            <a:br>
              <a:rPr lang="it-IT" b="1" dirty="0">
                <a:effectLst>
                  <a:outerShdw blurRad="38100" dist="38100" dir="2700000" algn="tl">
                    <a:srgbClr val="000000">
                      <a:alpha val="43137"/>
                    </a:srgbClr>
                  </a:outerShdw>
                </a:effectLst>
              </a:rPr>
            </a:br>
            <a:br>
              <a:rPr lang="it-IT" b="1" dirty="0">
                <a:effectLst>
                  <a:outerShdw blurRad="38100" dist="38100" dir="2700000" algn="tl">
                    <a:srgbClr val="000000">
                      <a:alpha val="43137"/>
                    </a:srgbClr>
                  </a:outerShdw>
                </a:effectLst>
              </a:rPr>
            </a:br>
            <a:r>
              <a:rPr lang="it-IT" b="1" dirty="0">
                <a:effectLst>
                  <a:outerShdw blurRad="38100" dist="38100" dir="2700000" algn="tl">
                    <a:srgbClr val="000000">
                      <a:alpha val="43137"/>
                    </a:srgbClr>
                  </a:outerShdw>
                </a:effectLst>
              </a:rPr>
              <a:t>beni 			?</a:t>
            </a:r>
            <a:br>
              <a:rPr lang="it-IT" b="1" dirty="0">
                <a:effectLst>
                  <a:outerShdw blurRad="38100" dist="38100" dir="2700000" algn="tl">
                    <a:srgbClr val="000000">
                      <a:alpha val="43137"/>
                    </a:srgbClr>
                  </a:outerShdw>
                </a:effectLst>
              </a:rPr>
            </a:br>
            <a:br>
              <a:rPr lang="it-IT" b="1" dirty="0">
                <a:effectLst>
                  <a:outerShdw blurRad="38100" dist="38100" dir="2700000" algn="tl">
                    <a:srgbClr val="000000">
                      <a:alpha val="43137"/>
                    </a:srgbClr>
                  </a:outerShdw>
                </a:effectLst>
              </a:rPr>
            </a:br>
            <a:r>
              <a:rPr lang="it-IT" b="1" dirty="0">
                <a:effectLst>
                  <a:outerShdw blurRad="38100" dist="38100" dir="2700000" algn="tl">
                    <a:srgbClr val="000000">
                      <a:alpha val="43137"/>
                    </a:srgbClr>
                  </a:outerShdw>
                </a:effectLst>
              </a:rPr>
              <a:t>ambiente</a:t>
            </a:r>
            <a:r>
              <a:rPr lang="it-IT" sz="3629" b="1" dirty="0">
                <a:effectLst>
                  <a:outerShdw blurRad="38100" dist="38100" dir="2700000" algn="tl">
                    <a:srgbClr val="000000">
                      <a:alpha val="43137"/>
                    </a:srgbClr>
                  </a:outerShdw>
                </a:effectLst>
              </a:rPr>
              <a:t> 		?</a:t>
            </a:r>
          </a:p>
        </p:txBody>
      </p:sp>
      <p:sp>
        <p:nvSpPr>
          <p:cNvPr id="3" name="Segnaposto piè di pagina 2">
            <a:extLst>
              <a:ext uri="{FF2B5EF4-FFF2-40B4-BE49-F238E27FC236}">
                <a16:creationId xmlns:a16="http://schemas.microsoft.com/office/drawing/2014/main" id="{F2C6F819-23F7-46FF-87AA-A30DD7E0427F}"/>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pic>
        <p:nvPicPr>
          <p:cNvPr id="5" name="Immagine 4">
            <a:extLst>
              <a:ext uri="{FF2B5EF4-FFF2-40B4-BE49-F238E27FC236}">
                <a16:creationId xmlns:a16="http://schemas.microsoft.com/office/drawing/2014/main" id="{C45521DD-6157-483C-BB59-93A8E3E2BA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6" name="Segnaposto numero diapositiva 3">
            <a:extLst>
              <a:ext uri="{FF2B5EF4-FFF2-40B4-BE49-F238E27FC236}">
                <a16:creationId xmlns:a16="http://schemas.microsoft.com/office/drawing/2014/main" id="{E9F3FE39-78AA-424F-AC08-03144AAC3615}"/>
              </a:ext>
            </a:extLst>
          </p:cNvPr>
          <p:cNvSpPr txBox="1">
            <a:spLocks noChangeArrowheads="1"/>
          </p:cNvSpPr>
          <p:nvPr/>
        </p:nvSpPr>
        <p:spPr>
          <a:xfrm>
            <a:off x="11679810" y="6312858"/>
            <a:ext cx="3810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BD8243-3BFC-4E3A-9B6E-8D6B5A73CE90}" type="slidenum">
              <a:rPr lang="it-IT" altLang="it-IT" smtClean="0"/>
              <a:pPr/>
              <a:t>13</a:t>
            </a:fld>
            <a:endParaRPr lang="it-IT" altLang="it-IT"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DED0AA-2C2F-491D-B868-EEA7FE21D41B}"/>
              </a:ext>
            </a:extLst>
          </p:cNvPr>
          <p:cNvSpPr>
            <a:spLocks noGrp="1"/>
          </p:cNvSpPr>
          <p:nvPr>
            <p:ph type="title"/>
          </p:nvPr>
        </p:nvSpPr>
        <p:spPr>
          <a:xfrm>
            <a:off x="1981489" y="620707"/>
            <a:ext cx="8227584" cy="1143480"/>
          </a:xfrm>
        </p:spPr>
        <p:txBody>
          <a:bodyPr>
            <a:normAutofit fontScale="90000"/>
          </a:bodyPr>
          <a:lstStyle/>
          <a:p>
            <a:pPr>
              <a:defRPr/>
            </a:pPr>
            <a:r>
              <a:rPr lang="it-IT" b="1" dirty="0">
                <a:effectLst>
                  <a:outerShdw blurRad="38100" dist="38100" dir="2700000" algn="tl">
                    <a:srgbClr val="000000">
                      <a:alpha val="43137"/>
                    </a:srgbClr>
                  </a:outerShdw>
                </a:effectLst>
              </a:rPr>
              <a:t>AGGRAVIO RISCHIO</a:t>
            </a:r>
            <a:br>
              <a:rPr lang="it-IT" dirty="0"/>
            </a:br>
            <a:br>
              <a:rPr lang="it-IT" dirty="0"/>
            </a:br>
            <a:r>
              <a:rPr lang="it-IT" sz="3629" u="sng" dirty="0"/>
              <a:t>approccio pratico</a:t>
            </a:r>
          </a:p>
        </p:txBody>
      </p:sp>
      <p:sp>
        <p:nvSpPr>
          <p:cNvPr id="3" name="Segnaposto piè di pagina 2">
            <a:extLst>
              <a:ext uri="{FF2B5EF4-FFF2-40B4-BE49-F238E27FC236}">
                <a16:creationId xmlns:a16="http://schemas.microsoft.com/office/drawing/2014/main" id="{F2C6F819-23F7-46FF-87AA-A30DD7E0427F}"/>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pic>
        <p:nvPicPr>
          <p:cNvPr id="5" name="Immagine 4">
            <a:extLst>
              <a:ext uri="{FF2B5EF4-FFF2-40B4-BE49-F238E27FC236}">
                <a16:creationId xmlns:a16="http://schemas.microsoft.com/office/drawing/2014/main" id="{977DF4A7-ACC4-48D2-A746-780D508ED0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6" name="Segnaposto numero diapositiva 3">
            <a:extLst>
              <a:ext uri="{FF2B5EF4-FFF2-40B4-BE49-F238E27FC236}">
                <a16:creationId xmlns:a16="http://schemas.microsoft.com/office/drawing/2014/main" id="{88CF17FC-C98C-4C26-AB1C-C2FC5AE710EA}"/>
              </a:ext>
            </a:extLst>
          </p:cNvPr>
          <p:cNvSpPr txBox="1">
            <a:spLocks noChangeArrowheads="1"/>
          </p:cNvSpPr>
          <p:nvPr/>
        </p:nvSpPr>
        <p:spPr>
          <a:xfrm>
            <a:off x="11679810" y="6312858"/>
            <a:ext cx="3810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BD8243-3BFC-4E3A-9B6E-8D6B5A73CE90}" type="slidenum">
              <a:rPr lang="it-IT" altLang="it-IT" smtClean="0"/>
              <a:pPr/>
              <a:t>14</a:t>
            </a:fld>
            <a:endParaRPr lang="it-IT" altLang="it-IT"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DED0AA-2C2F-491D-B868-EEA7FE21D41B}"/>
              </a:ext>
            </a:extLst>
          </p:cNvPr>
          <p:cNvSpPr>
            <a:spLocks noGrp="1"/>
          </p:cNvSpPr>
          <p:nvPr>
            <p:ph type="title"/>
          </p:nvPr>
        </p:nvSpPr>
        <p:spPr>
          <a:xfrm>
            <a:off x="1981489" y="620707"/>
            <a:ext cx="8227584" cy="1143480"/>
          </a:xfrm>
        </p:spPr>
        <p:txBody>
          <a:bodyPr>
            <a:normAutofit fontScale="90000"/>
          </a:bodyPr>
          <a:lstStyle/>
          <a:p>
            <a:pPr>
              <a:defRPr/>
            </a:pPr>
            <a:r>
              <a:rPr lang="it-IT" b="1" dirty="0">
                <a:effectLst>
                  <a:outerShdw blurRad="38100" dist="38100" dir="2700000" algn="tl">
                    <a:srgbClr val="000000">
                      <a:alpha val="43137"/>
                    </a:srgbClr>
                  </a:outerShdw>
                </a:effectLst>
              </a:rPr>
              <a:t>AGGRAVIO RISCHIO</a:t>
            </a:r>
            <a:br>
              <a:rPr lang="it-IT" dirty="0"/>
            </a:br>
            <a:br>
              <a:rPr lang="it-IT" dirty="0"/>
            </a:br>
            <a:r>
              <a:rPr lang="it-IT" sz="3629" u="sng" dirty="0"/>
              <a:t>approccio pratico</a:t>
            </a:r>
          </a:p>
        </p:txBody>
      </p:sp>
      <p:sp>
        <p:nvSpPr>
          <p:cNvPr id="3" name="Segnaposto piè di pagina 2">
            <a:extLst>
              <a:ext uri="{FF2B5EF4-FFF2-40B4-BE49-F238E27FC236}">
                <a16:creationId xmlns:a16="http://schemas.microsoft.com/office/drawing/2014/main" id="{F2C6F819-23F7-46FF-87AA-A30DD7E0427F}"/>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sp>
        <p:nvSpPr>
          <p:cNvPr id="6" name="CasellaDiTesto 5">
            <a:extLst>
              <a:ext uri="{FF2B5EF4-FFF2-40B4-BE49-F238E27FC236}">
                <a16:creationId xmlns:a16="http://schemas.microsoft.com/office/drawing/2014/main" id="{E47DC760-5B01-41F5-9CA9-680A96890EDF}"/>
              </a:ext>
            </a:extLst>
          </p:cNvPr>
          <p:cNvSpPr txBox="1"/>
          <p:nvPr/>
        </p:nvSpPr>
        <p:spPr>
          <a:xfrm>
            <a:off x="1882119" y="2239436"/>
            <a:ext cx="8426324" cy="3777957"/>
          </a:xfrm>
          <a:prstGeom prst="rect">
            <a:avLst/>
          </a:prstGeom>
          <a:noFill/>
        </p:spPr>
        <p:txBody>
          <a:bodyPr>
            <a:spAutoFit/>
          </a:bodyPr>
          <a:lstStyle/>
          <a:p>
            <a:pPr>
              <a:defRPr/>
            </a:pPr>
            <a:r>
              <a:rPr lang="it-IT" sz="3266" dirty="0"/>
              <a:t>se è stato necessario fare verifiche non banali per:</a:t>
            </a:r>
          </a:p>
          <a:p>
            <a:pPr marL="518465" indent="-518465">
              <a:buFont typeface="Arial" panose="020B0604020202020204" pitchFamily="34" charset="0"/>
              <a:buChar char="•"/>
              <a:defRPr/>
            </a:pPr>
            <a:r>
              <a:rPr lang="it-IT" sz="3629" dirty="0">
                <a:effectLst>
                  <a:outerShdw blurRad="38100" dist="38100" dir="2700000" algn="tl">
                    <a:srgbClr val="000000">
                      <a:alpha val="43137"/>
                    </a:srgbClr>
                  </a:outerShdw>
                </a:effectLst>
              </a:rPr>
              <a:t>rispetto regole tecniche verticali</a:t>
            </a:r>
          </a:p>
          <a:p>
            <a:pPr marL="518465" indent="-518465">
              <a:buFont typeface="Arial" panose="020B0604020202020204" pitchFamily="34" charset="0"/>
              <a:buChar char="•"/>
              <a:defRPr/>
            </a:pPr>
            <a:endParaRPr lang="it-IT" sz="1814" dirty="0"/>
          </a:p>
          <a:p>
            <a:pPr marL="518465" indent="-518465">
              <a:buFont typeface="Arial" panose="020B0604020202020204" pitchFamily="34" charset="0"/>
              <a:buChar char="•"/>
              <a:defRPr/>
            </a:pPr>
            <a:r>
              <a:rPr lang="it-IT" sz="3629" dirty="0">
                <a:effectLst>
                  <a:outerShdw blurRad="38100" dist="38100" dir="2700000" algn="tl">
                    <a:srgbClr val="000000">
                      <a:alpha val="43137"/>
                    </a:srgbClr>
                  </a:outerShdw>
                </a:effectLst>
              </a:rPr>
              <a:t>adeguatezza strategie antincendio</a:t>
            </a:r>
          </a:p>
          <a:p>
            <a:pPr marL="518465" indent="-518465">
              <a:buFont typeface="Arial" panose="020B0604020202020204" pitchFamily="34" charset="0"/>
              <a:buChar char="•"/>
              <a:defRPr/>
            </a:pPr>
            <a:endParaRPr lang="it-IT" sz="1814" dirty="0"/>
          </a:p>
          <a:p>
            <a:pPr algn="ctr">
              <a:defRPr/>
            </a:pPr>
            <a:r>
              <a:rPr lang="it-IT" sz="3266" dirty="0"/>
              <a:t>MEGLIO </a:t>
            </a:r>
          </a:p>
          <a:p>
            <a:pPr algn="ctr">
              <a:defRPr/>
            </a:pPr>
            <a:r>
              <a:rPr lang="it-IT" sz="3266" dirty="0"/>
              <a:t>CHIEDERE VALUTAZIONE PROGETTO  </a:t>
            </a:r>
          </a:p>
        </p:txBody>
      </p:sp>
      <p:pic>
        <p:nvPicPr>
          <p:cNvPr id="7" name="Immagine 6">
            <a:extLst>
              <a:ext uri="{FF2B5EF4-FFF2-40B4-BE49-F238E27FC236}">
                <a16:creationId xmlns:a16="http://schemas.microsoft.com/office/drawing/2014/main" id="{1287DC6E-6E8B-4877-AA05-7088589231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3">
            <a:extLst>
              <a:ext uri="{FF2B5EF4-FFF2-40B4-BE49-F238E27FC236}">
                <a16:creationId xmlns:a16="http://schemas.microsoft.com/office/drawing/2014/main" id="{3127BA85-6B3C-4BFB-8EB6-67BAF1CC39F0}"/>
              </a:ext>
            </a:extLst>
          </p:cNvPr>
          <p:cNvSpPr txBox="1">
            <a:spLocks noChangeArrowheads="1"/>
          </p:cNvSpPr>
          <p:nvPr/>
        </p:nvSpPr>
        <p:spPr>
          <a:xfrm>
            <a:off x="11679810" y="6312858"/>
            <a:ext cx="3810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BD8243-3BFC-4E3A-9B6E-8D6B5A73CE90}" type="slidenum">
              <a:rPr lang="it-IT" altLang="it-IT" smtClean="0"/>
              <a:pPr/>
              <a:t>15</a:t>
            </a:fld>
            <a:endParaRPr lang="it-IT" alt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DED0AA-2C2F-491D-B868-EEA7FE21D41B}"/>
              </a:ext>
            </a:extLst>
          </p:cNvPr>
          <p:cNvSpPr>
            <a:spLocks noGrp="1"/>
          </p:cNvSpPr>
          <p:nvPr>
            <p:ph type="title"/>
          </p:nvPr>
        </p:nvSpPr>
        <p:spPr>
          <a:xfrm>
            <a:off x="1981489" y="620707"/>
            <a:ext cx="8227584" cy="1143480"/>
          </a:xfrm>
        </p:spPr>
        <p:txBody>
          <a:bodyPr>
            <a:normAutofit fontScale="90000"/>
          </a:bodyPr>
          <a:lstStyle/>
          <a:p>
            <a:pPr>
              <a:defRPr/>
            </a:pPr>
            <a:r>
              <a:rPr lang="it-IT" b="1" dirty="0">
                <a:effectLst>
                  <a:outerShdw blurRad="38100" dist="38100" dir="2700000" algn="tl">
                    <a:srgbClr val="000000">
                      <a:alpha val="43137"/>
                    </a:srgbClr>
                  </a:outerShdw>
                </a:effectLst>
              </a:rPr>
              <a:t>AGGRAVIO RISCHIO</a:t>
            </a:r>
            <a:br>
              <a:rPr lang="it-IT" dirty="0"/>
            </a:br>
            <a:br>
              <a:rPr lang="it-IT" dirty="0"/>
            </a:br>
            <a:r>
              <a:rPr lang="it-IT" sz="3629" u="sng" dirty="0"/>
              <a:t>approccio pratico</a:t>
            </a:r>
          </a:p>
        </p:txBody>
      </p:sp>
      <p:sp>
        <p:nvSpPr>
          <p:cNvPr id="3" name="Segnaposto piè di pagina 2">
            <a:extLst>
              <a:ext uri="{FF2B5EF4-FFF2-40B4-BE49-F238E27FC236}">
                <a16:creationId xmlns:a16="http://schemas.microsoft.com/office/drawing/2014/main" id="{F2C6F819-23F7-46FF-87AA-A30DD7E0427F}"/>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sp>
        <p:nvSpPr>
          <p:cNvPr id="26629" name="CasellaDiTesto 5">
            <a:extLst>
              <a:ext uri="{FF2B5EF4-FFF2-40B4-BE49-F238E27FC236}">
                <a16:creationId xmlns:a16="http://schemas.microsoft.com/office/drawing/2014/main" id="{B7E386C7-B319-43BB-970D-2F6E95072FF8}"/>
              </a:ext>
            </a:extLst>
          </p:cNvPr>
          <p:cNvSpPr txBox="1">
            <a:spLocks noChangeArrowheads="1"/>
          </p:cNvSpPr>
          <p:nvPr/>
        </p:nvSpPr>
        <p:spPr bwMode="auto">
          <a:xfrm>
            <a:off x="1882119" y="2710365"/>
            <a:ext cx="8426324" cy="2102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it-IT" altLang="it-IT" sz="3266"/>
              <a:t>ampliamento fabbricato</a:t>
            </a:r>
          </a:p>
          <a:p>
            <a:pPr algn="ctr"/>
            <a:endParaRPr lang="it-IT" altLang="it-IT" sz="3266"/>
          </a:p>
          <a:p>
            <a:pPr algn="ctr"/>
            <a:r>
              <a:rPr lang="it-IT" altLang="it-IT" sz="3266"/>
              <a:t>S.3 – compartimentazione</a:t>
            </a:r>
          </a:p>
          <a:p>
            <a:pPr algn="ctr"/>
            <a:r>
              <a:rPr lang="it-IT" altLang="it-IT" sz="3266"/>
              <a:t>distanza di separazione </a:t>
            </a:r>
          </a:p>
        </p:txBody>
      </p:sp>
      <p:pic>
        <p:nvPicPr>
          <p:cNvPr id="6" name="Immagine 5">
            <a:extLst>
              <a:ext uri="{FF2B5EF4-FFF2-40B4-BE49-F238E27FC236}">
                <a16:creationId xmlns:a16="http://schemas.microsoft.com/office/drawing/2014/main" id="{0C5AC5BA-A049-4E73-A596-77ACC3A2E0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7" name="Segnaposto numero diapositiva 3">
            <a:extLst>
              <a:ext uri="{FF2B5EF4-FFF2-40B4-BE49-F238E27FC236}">
                <a16:creationId xmlns:a16="http://schemas.microsoft.com/office/drawing/2014/main" id="{9B326DCC-A5DA-46AC-9CE4-C572BFD9580A}"/>
              </a:ext>
            </a:extLst>
          </p:cNvPr>
          <p:cNvSpPr txBox="1">
            <a:spLocks noChangeArrowheads="1"/>
          </p:cNvSpPr>
          <p:nvPr/>
        </p:nvSpPr>
        <p:spPr>
          <a:xfrm>
            <a:off x="11679810" y="6312858"/>
            <a:ext cx="3810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BD8243-3BFC-4E3A-9B6E-8D6B5A73CE90}" type="slidenum">
              <a:rPr lang="it-IT" altLang="it-IT" smtClean="0"/>
              <a:pPr/>
              <a:t>16</a:t>
            </a:fld>
            <a:endParaRPr lang="it-IT" altLang="it-IT"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DED0AA-2C2F-491D-B868-EEA7FE21D41B}"/>
              </a:ext>
            </a:extLst>
          </p:cNvPr>
          <p:cNvSpPr>
            <a:spLocks noGrp="1"/>
          </p:cNvSpPr>
          <p:nvPr>
            <p:ph type="title"/>
          </p:nvPr>
        </p:nvSpPr>
        <p:spPr>
          <a:xfrm>
            <a:off x="1981489" y="620707"/>
            <a:ext cx="8227584" cy="1143480"/>
          </a:xfrm>
        </p:spPr>
        <p:txBody>
          <a:bodyPr>
            <a:normAutofit fontScale="90000"/>
          </a:bodyPr>
          <a:lstStyle/>
          <a:p>
            <a:pPr>
              <a:defRPr/>
            </a:pPr>
            <a:r>
              <a:rPr lang="it-IT" b="1" dirty="0">
                <a:effectLst>
                  <a:outerShdw blurRad="38100" dist="38100" dir="2700000" algn="tl">
                    <a:srgbClr val="000000">
                      <a:alpha val="43137"/>
                    </a:srgbClr>
                  </a:outerShdw>
                </a:effectLst>
              </a:rPr>
              <a:t>AGGRAVIO RISCHIO</a:t>
            </a:r>
            <a:br>
              <a:rPr lang="it-IT" dirty="0"/>
            </a:br>
            <a:br>
              <a:rPr lang="it-IT" dirty="0"/>
            </a:br>
            <a:endParaRPr lang="it-IT" sz="3629" u="sng" dirty="0"/>
          </a:p>
        </p:txBody>
      </p:sp>
      <p:sp>
        <p:nvSpPr>
          <p:cNvPr id="3" name="Segnaposto piè di pagina 2">
            <a:extLst>
              <a:ext uri="{FF2B5EF4-FFF2-40B4-BE49-F238E27FC236}">
                <a16:creationId xmlns:a16="http://schemas.microsoft.com/office/drawing/2014/main" id="{F2C6F819-23F7-46FF-87AA-A30DD7E0427F}"/>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pic>
        <p:nvPicPr>
          <p:cNvPr id="27653" name="Immagine 4">
            <a:extLst>
              <a:ext uri="{FF2B5EF4-FFF2-40B4-BE49-F238E27FC236}">
                <a16:creationId xmlns:a16="http://schemas.microsoft.com/office/drawing/2014/main" id="{DA511A01-EB0C-4AA2-B02F-0C947D7B84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0387" y="1608650"/>
            <a:ext cx="6369788" cy="4540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5">
            <a:extLst>
              <a:ext uri="{FF2B5EF4-FFF2-40B4-BE49-F238E27FC236}">
                <a16:creationId xmlns:a16="http://schemas.microsoft.com/office/drawing/2014/main" id="{5E0555C6-9885-479B-A4F7-D58A673CA6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7" name="Segnaposto numero diapositiva 3">
            <a:extLst>
              <a:ext uri="{FF2B5EF4-FFF2-40B4-BE49-F238E27FC236}">
                <a16:creationId xmlns:a16="http://schemas.microsoft.com/office/drawing/2014/main" id="{F019A7FA-868D-4F38-BC58-A54CBBDB5A66}"/>
              </a:ext>
            </a:extLst>
          </p:cNvPr>
          <p:cNvSpPr txBox="1">
            <a:spLocks noChangeArrowheads="1"/>
          </p:cNvSpPr>
          <p:nvPr/>
        </p:nvSpPr>
        <p:spPr>
          <a:xfrm>
            <a:off x="11679810" y="6312858"/>
            <a:ext cx="3810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BD8243-3BFC-4E3A-9B6E-8D6B5A73CE90}" type="slidenum">
              <a:rPr lang="it-IT" altLang="it-IT" smtClean="0"/>
              <a:pPr/>
              <a:t>17</a:t>
            </a:fld>
            <a:endParaRPr lang="it-IT" altLang="it-IT" dirty="0"/>
          </a:p>
        </p:txBody>
      </p:sp>
      <p:sp>
        <p:nvSpPr>
          <p:cNvPr id="4" name="Figura a mano libera: forma 3">
            <a:extLst>
              <a:ext uri="{FF2B5EF4-FFF2-40B4-BE49-F238E27FC236}">
                <a16:creationId xmlns:a16="http://schemas.microsoft.com/office/drawing/2014/main" id="{90779B35-1379-45CE-ABDE-8F1A26836330}"/>
              </a:ext>
            </a:extLst>
          </p:cNvPr>
          <p:cNvSpPr/>
          <p:nvPr/>
        </p:nvSpPr>
        <p:spPr>
          <a:xfrm>
            <a:off x="4824549" y="2394857"/>
            <a:ext cx="1950720" cy="1846217"/>
          </a:xfrm>
          <a:custGeom>
            <a:avLst/>
            <a:gdLst>
              <a:gd name="connsiteX0" fmla="*/ 165462 w 1950720"/>
              <a:gd name="connsiteY0" fmla="*/ 1323703 h 1846217"/>
              <a:gd name="connsiteX1" fmla="*/ 0 w 1950720"/>
              <a:gd name="connsiteY1" fmla="*/ 1515292 h 1846217"/>
              <a:gd name="connsiteX2" fmla="*/ 452845 w 1950720"/>
              <a:gd name="connsiteY2" fmla="*/ 1846217 h 1846217"/>
              <a:gd name="connsiteX3" fmla="*/ 766354 w 1950720"/>
              <a:gd name="connsiteY3" fmla="*/ 1410789 h 1846217"/>
              <a:gd name="connsiteX4" fmla="*/ 1140822 w 1950720"/>
              <a:gd name="connsiteY4" fmla="*/ 1672046 h 1846217"/>
              <a:gd name="connsiteX5" fmla="*/ 1950720 w 1950720"/>
              <a:gd name="connsiteY5" fmla="*/ 635726 h 1846217"/>
              <a:gd name="connsiteX6" fmla="*/ 1166948 w 1950720"/>
              <a:gd name="connsiteY6" fmla="*/ 0 h 1846217"/>
              <a:gd name="connsiteX7" fmla="*/ 0 w 1950720"/>
              <a:gd name="connsiteY7" fmla="*/ 1489166 h 1846217"/>
              <a:gd name="connsiteX8" fmla="*/ 0 w 1950720"/>
              <a:gd name="connsiteY8" fmla="*/ 1489166 h 1846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0720" h="1846217">
                <a:moveTo>
                  <a:pt x="165462" y="1323703"/>
                </a:moveTo>
                <a:lnTo>
                  <a:pt x="0" y="1515292"/>
                </a:lnTo>
                <a:lnTo>
                  <a:pt x="452845" y="1846217"/>
                </a:lnTo>
                <a:lnTo>
                  <a:pt x="766354" y="1410789"/>
                </a:lnTo>
                <a:lnTo>
                  <a:pt x="1140822" y="1672046"/>
                </a:lnTo>
                <a:lnTo>
                  <a:pt x="1950720" y="635726"/>
                </a:lnTo>
                <a:lnTo>
                  <a:pt x="1166948" y="0"/>
                </a:lnTo>
                <a:lnTo>
                  <a:pt x="0" y="1489166"/>
                </a:lnTo>
                <a:lnTo>
                  <a:pt x="0" y="1489166"/>
                </a:lnTo>
              </a:path>
            </a:pathLst>
          </a:cu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igura a mano libera: forma 4">
            <a:extLst>
              <a:ext uri="{FF2B5EF4-FFF2-40B4-BE49-F238E27FC236}">
                <a16:creationId xmlns:a16="http://schemas.microsoft.com/office/drawing/2014/main" id="{0335B115-0421-4CFC-847D-4666A7CA6519}"/>
              </a:ext>
            </a:extLst>
          </p:cNvPr>
          <p:cNvSpPr/>
          <p:nvPr/>
        </p:nvSpPr>
        <p:spPr>
          <a:xfrm>
            <a:off x="5578705" y="3020645"/>
            <a:ext cx="1950720" cy="1846217"/>
          </a:xfrm>
          <a:custGeom>
            <a:avLst/>
            <a:gdLst>
              <a:gd name="connsiteX0" fmla="*/ 0 w 1837508"/>
              <a:gd name="connsiteY0" fmla="*/ 1480457 h 1820092"/>
              <a:gd name="connsiteX1" fmla="*/ 470263 w 1837508"/>
              <a:gd name="connsiteY1" fmla="*/ 1820092 h 1820092"/>
              <a:gd name="connsiteX2" fmla="*/ 792480 w 1837508"/>
              <a:gd name="connsiteY2" fmla="*/ 1393372 h 1820092"/>
              <a:gd name="connsiteX3" fmla="*/ 1149531 w 1837508"/>
              <a:gd name="connsiteY3" fmla="*/ 1698172 h 1820092"/>
              <a:gd name="connsiteX4" fmla="*/ 1271451 w 1837508"/>
              <a:gd name="connsiteY4" fmla="*/ 1480457 h 1820092"/>
              <a:gd name="connsiteX5" fmla="*/ 1349828 w 1837508"/>
              <a:gd name="connsiteY5" fmla="*/ 1558835 h 1820092"/>
              <a:gd name="connsiteX6" fmla="*/ 1759131 w 1837508"/>
              <a:gd name="connsiteY6" fmla="*/ 1036320 h 1820092"/>
              <a:gd name="connsiteX7" fmla="*/ 1811383 w 1837508"/>
              <a:gd name="connsiteY7" fmla="*/ 966652 h 1820092"/>
              <a:gd name="connsiteX8" fmla="*/ 1828800 w 1837508"/>
              <a:gd name="connsiteY8" fmla="*/ 888275 h 1820092"/>
              <a:gd name="connsiteX9" fmla="*/ 1837508 w 1837508"/>
              <a:gd name="connsiteY9" fmla="*/ 862149 h 1820092"/>
              <a:gd name="connsiteX10" fmla="*/ 1828800 w 1837508"/>
              <a:gd name="connsiteY10" fmla="*/ 574766 h 1820092"/>
              <a:gd name="connsiteX11" fmla="*/ 1776548 w 1837508"/>
              <a:gd name="connsiteY11" fmla="*/ 505097 h 1820092"/>
              <a:gd name="connsiteX12" fmla="*/ 1750423 w 1837508"/>
              <a:gd name="connsiteY12" fmla="*/ 487680 h 1820092"/>
              <a:gd name="connsiteX13" fmla="*/ 1733006 w 1837508"/>
              <a:gd name="connsiteY13" fmla="*/ 461555 h 1820092"/>
              <a:gd name="connsiteX14" fmla="*/ 1706880 w 1837508"/>
              <a:gd name="connsiteY14" fmla="*/ 435429 h 1820092"/>
              <a:gd name="connsiteX15" fmla="*/ 1698171 w 1837508"/>
              <a:gd name="connsiteY15" fmla="*/ 391886 h 1820092"/>
              <a:gd name="connsiteX16" fmla="*/ 1175657 w 1837508"/>
              <a:gd name="connsiteY16" fmla="*/ 0 h 1820092"/>
              <a:gd name="connsiteX17" fmla="*/ 0 w 1837508"/>
              <a:gd name="connsiteY17" fmla="*/ 1480457 h 182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37508" h="1820092">
                <a:moveTo>
                  <a:pt x="0" y="1480457"/>
                </a:moveTo>
                <a:lnTo>
                  <a:pt x="470263" y="1820092"/>
                </a:lnTo>
                <a:lnTo>
                  <a:pt x="792480" y="1393372"/>
                </a:lnTo>
                <a:lnTo>
                  <a:pt x="1149531" y="1698172"/>
                </a:lnTo>
                <a:lnTo>
                  <a:pt x="1271451" y="1480457"/>
                </a:lnTo>
                <a:lnTo>
                  <a:pt x="1349828" y="1558835"/>
                </a:lnTo>
                <a:lnTo>
                  <a:pt x="1759131" y="1036320"/>
                </a:lnTo>
                <a:cubicBezTo>
                  <a:pt x="1776548" y="1013097"/>
                  <a:pt x="1795798" y="991142"/>
                  <a:pt x="1811383" y="966652"/>
                </a:cubicBezTo>
                <a:cubicBezTo>
                  <a:pt x="1821422" y="950876"/>
                  <a:pt x="1826761" y="897450"/>
                  <a:pt x="1828800" y="888275"/>
                </a:cubicBezTo>
                <a:cubicBezTo>
                  <a:pt x="1830791" y="879314"/>
                  <a:pt x="1834605" y="870858"/>
                  <a:pt x="1837508" y="862149"/>
                </a:cubicBezTo>
                <a:cubicBezTo>
                  <a:pt x="1834605" y="766355"/>
                  <a:pt x="1840987" y="669826"/>
                  <a:pt x="1828800" y="574766"/>
                </a:cubicBezTo>
                <a:cubicBezTo>
                  <a:pt x="1827208" y="562348"/>
                  <a:pt x="1793942" y="519012"/>
                  <a:pt x="1776548" y="505097"/>
                </a:cubicBezTo>
                <a:cubicBezTo>
                  <a:pt x="1768375" y="498559"/>
                  <a:pt x="1759131" y="493486"/>
                  <a:pt x="1750423" y="487680"/>
                </a:cubicBezTo>
                <a:cubicBezTo>
                  <a:pt x="1744617" y="478972"/>
                  <a:pt x="1739706" y="469595"/>
                  <a:pt x="1733006" y="461555"/>
                </a:cubicBezTo>
                <a:cubicBezTo>
                  <a:pt x="1725121" y="452094"/>
                  <a:pt x="1713712" y="445676"/>
                  <a:pt x="1706880" y="435429"/>
                </a:cubicBezTo>
                <a:cubicBezTo>
                  <a:pt x="1696335" y="419612"/>
                  <a:pt x="1698171" y="408480"/>
                  <a:pt x="1698171" y="391886"/>
                </a:cubicBezTo>
                <a:lnTo>
                  <a:pt x="1175657" y="0"/>
                </a:lnTo>
                <a:lnTo>
                  <a:pt x="0" y="1480457"/>
                </a:lnTo>
                <a:close/>
              </a:path>
            </a:pathLst>
          </a:cu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a:p>
        </p:txBody>
      </p:sp>
      <p:sp>
        <p:nvSpPr>
          <p:cNvPr id="8" name="Figura a mano libera: forma 7">
            <a:extLst>
              <a:ext uri="{FF2B5EF4-FFF2-40B4-BE49-F238E27FC236}">
                <a16:creationId xmlns:a16="http://schemas.microsoft.com/office/drawing/2014/main" id="{0090989B-6163-4542-8003-5C76C79152FC}"/>
              </a:ext>
            </a:extLst>
          </p:cNvPr>
          <p:cNvSpPr/>
          <p:nvPr/>
        </p:nvSpPr>
        <p:spPr>
          <a:xfrm>
            <a:off x="5939246" y="2969623"/>
            <a:ext cx="1001485" cy="1105988"/>
          </a:xfrm>
          <a:custGeom>
            <a:avLst/>
            <a:gdLst>
              <a:gd name="connsiteX0" fmla="*/ 975360 w 1001485"/>
              <a:gd name="connsiteY0" fmla="*/ 87086 h 1105988"/>
              <a:gd name="connsiteX1" fmla="*/ 801188 w 1001485"/>
              <a:gd name="connsiteY1" fmla="*/ 0 h 1105988"/>
              <a:gd name="connsiteX2" fmla="*/ 0 w 1001485"/>
              <a:gd name="connsiteY2" fmla="*/ 1105988 h 1105988"/>
              <a:gd name="connsiteX3" fmla="*/ 1001485 w 1001485"/>
              <a:gd name="connsiteY3" fmla="*/ 496388 h 1105988"/>
              <a:gd name="connsiteX4" fmla="*/ 975360 w 1001485"/>
              <a:gd name="connsiteY4" fmla="*/ 148046 h 110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485" h="1105988">
                <a:moveTo>
                  <a:pt x="975360" y="87086"/>
                </a:moveTo>
                <a:lnTo>
                  <a:pt x="801188" y="0"/>
                </a:lnTo>
                <a:lnTo>
                  <a:pt x="0" y="1105988"/>
                </a:lnTo>
                <a:lnTo>
                  <a:pt x="1001485" y="496388"/>
                </a:lnTo>
                <a:lnTo>
                  <a:pt x="975360" y="148046"/>
                </a:lnTo>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asellaDiTesto 19">
            <a:extLst>
              <a:ext uri="{FF2B5EF4-FFF2-40B4-BE49-F238E27FC236}">
                <a16:creationId xmlns:a16="http://schemas.microsoft.com/office/drawing/2014/main" id="{8D46541C-6D93-4B9A-B00E-C7BD97198453}"/>
              </a:ext>
            </a:extLst>
          </p:cNvPr>
          <p:cNvSpPr txBox="1"/>
          <p:nvPr/>
        </p:nvSpPr>
        <p:spPr>
          <a:xfrm>
            <a:off x="6453158" y="1404148"/>
            <a:ext cx="3944574"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SEGNALAZIONE CERTIFICATA </a:t>
            </a:r>
          </a:p>
          <a:p>
            <a:pPr algn="ctr" eaLnBrk="1">
              <a:lnSpc>
                <a:spcPct val="93000"/>
              </a:lnSpc>
              <a:buClr>
                <a:srgbClr val="000000"/>
              </a:buClr>
              <a:buSzPct val="100000"/>
              <a:buFont typeface="Times New Roman" panose="02020603050405020304" pitchFamily="18" charset="0"/>
              <a:buNone/>
              <a:defRPr/>
            </a:pPr>
            <a:r>
              <a:rPr lang="it-IT" sz="3266" dirty="0">
                <a:latin typeface="+mj-lt"/>
              </a:rPr>
              <a:t>INIZIO ATTIVITA’</a:t>
            </a:r>
          </a:p>
        </p:txBody>
      </p:sp>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0435" y="1404148"/>
            <a:ext cx="4049705" cy="1494448"/>
          </a:xfrm>
          <a:prstGeom prst="rect">
            <a:avLst/>
          </a:prstGeom>
          <a:solidFill>
            <a:schemeClr val="bg1"/>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VALUTAZIONE </a:t>
            </a:r>
          </a:p>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a:p>
            <a:pPr algn="ctr" eaLnBrk="1">
              <a:lnSpc>
                <a:spcPct val="93000"/>
              </a:lnSpc>
              <a:buClr>
                <a:srgbClr val="000000"/>
              </a:buClr>
              <a:buSzPct val="100000"/>
              <a:buFont typeface="Times New Roman" panose="02020603050405020304" pitchFamily="18" charset="0"/>
              <a:buNone/>
              <a:defRPr/>
            </a:pPr>
            <a:r>
              <a:rPr lang="it-IT" sz="3266" dirty="0">
                <a:latin typeface="+mj-lt"/>
              </a:rPr>
              <a:t>PROGETTO</a:t>
            </a:r>
          </a:p>
        </p:txBody>
      </p:sp>
      <p:sp>
        <p:nvSpPr>
          <p:cNvPr id="8" name="CasellaDiTesto 7">
            <a:extLst>
              <a:ext uri="{FF2B5EF4-FFF2-40B4-BE49-F238E27FC236}">
                <a16:creationId xmlns:a16="http://schemas.microsoft.com/office/drawing/2014/main" id="{FA8B5C01-12B9-46BC-9B45-6B4C0951D265}"/>
              </a:ext>
            </a:extLst>
          </p:cNvPr>
          <p:cNvSpPr txBox="1"/>
          <p:nvPr/>
        </p:nvSpPr>
        <p:spPr>
          <a:xfrm>
            <a:off x="1872037" y="3624862"/>
            <a:ext cx="4049705"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RINNOVO PERIODICO </a:t>
            </a:r>
          </a:p>
          <a:p>
            <a:pPr algn="ctr" eaLnBrk="1">
              <a:lnSpc>
                <a:spcPct val="93000"/>
              </a:lnSpc>
              <a:buClr>
                <a:srgbClr val="000000"/>
              </a:buClr>
              <a:buSzPct val="100000"/>
              <a:buFont typeface="Times New Roman" panose="02020603050405020304" pitchFamily="18" charset="0"/>
              <a:buNone/>
              <a:defRPr/>
            </a:pPr>
            <a:r>
              <a:rPr lang="it-IT" sz="3266" dirty="0">
                <a:latin typeface="+mj-lt"/>
              </a:rPr>
              <a:t>CONFORMITA’  ANTINCENDIO</a:t>
            </a:r>
          </a:p>
        </p:txBody>
      </p:sp>
      <p:sp>
        <p:nvSpPr>
          <p:cNvPr id="9" name="CasellaDiTesto 8">
            <a:extLst>
              <a:ext uri="{FF2B5EF4-FFF2-40B4-BE49-F238E27FC236}">
                <a16:creationId xmlns:a16="http://schemas.microsoft.com/office/drawing/2014/main" id="{32991BEC-957D-4D91-BF46-4F208CDF3B3A}"/>
              </a:ext>
            </a:extLst>
          </p:cNvPr>
          <p:cNvSpPr txBox="1"/>
          <p:nvPr/>
        </p:nvSpPr>
        <p:spPr>
          <a:xfrm>
            <a:off x="6453158" y="3858166"/>
            <a:ext cx="4049705"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a:p>
            <a:pPr algn="ctr" eaLnBrk="1">
              <a:lnSpc>
                <a:spcPct val="93000"/>
              </a:lnSpc>
              <a:buClr>
                <a:srgbClr val="000000"/>
              </a:buClr>
              <a:buSzPct val="100000"/>
              <a:buFont typeface="Times New Roman" panose="02020603050405020304" pitchFamily="18" charset="0"/>
              <a:buNone/>
              <a:defRPr/>
            </a:pPr>
            <a:r>
              <a:rPr lang="it-IT" sz="3266" dirty="0">
                <a:latin typeface="+mj-lt"/>
              </a:rPr>
              <a:t>DEROGHE</a:t>
            </a:r>
          </a:p>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p:txBody>
      </p:sp>
      <p:sp>
        <p:nvSpPr>
          <p:cNvPr id="28680" name="Rettangolo 9">
            <a:extLst>
              <a:ext uri="{FF2B5EF4-FFF2-40B4-BE49-F238E27FC236}">
                <a16:creationId xmlns:a16="http://schemas.microsoft.com/office/drawing/2014/main" id="{EA386963-5A09-4379-B547-EE37AE886A8E}"/>
              </a:ext>
            </a:extLst>
          </p:cNvPr>
          <p:cNvSpPr>
            <a:spLocks noChangeArrowheads="1"/>
          </p:cNvSpPr>
          <p:nvPr/>
        </p:nvSpPr>
        <p:spPr bwMode="auto">
          <a:xfrm>
            <a:off x="5990870" y="897215"/>
            <a:ext cx="365798" cy="5340081"/>
          </a:xfrm>
          <a:prstGeom prst="rect">
            <a:avLst/>
          </a:prstGeom>
          <a:solidFill>
            <a:srgbClr val="00B8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28681" name="Rettangolo 10">
            <a:extLst>
              <a:ext uri="{FF2B5EF4-FFF2-40B4-BE49-F238E27FC236}">
                <a16:creationId xmlns:a16="http://schemas.microsoft.com/office/drawing/2014/main" id="{3E36FD0E-BA06-4775-BBFE-66FDE7E4D351}"/>
              </a:ext>
            </a:extLst>
          </p:cNvPr>
          <p:cNvSpPr>
            <a:spLocks noChangeArrowheads="1"/>
          </p:cNvSpPr>
          <p:nvPr/>
        </p:nvSpPr>
        <p:spPr bwMode="auto">
          <a:xfrm>
            <a:off x="1850436" y="3048802"/>
            <a:ext cx="8648107" cy="469489"/>
          </a:xfrm>
          <a:prstGeom prst="rect">
            <a:avLst/>
          </a:prstGeom>
          <a:solidFill>
            <a:srgbClr val="00B8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10" name="Segnaposto piè di pagina 2">
            <a:extLst>
              <a:ext uri="{FF2B5EF4-FFF2-40B4-BE49-F238E27FC236}">
                <a16:creationId xmlns:a16="http://schemas.microsoft.com/office/drawing/2014/main" id="{0B5AB2D9-108A-43A1-939D-52C0B9EFA2BA}"/>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pic>
        <p:nvPicPr>
          <p:cNvPr id="11" name="Immagine 10">
            <a:extLst>
              <a:ext uri="{FF2B5EF4-FFF2-40B4-BE49-F238E27FC236}">
                <a16:creationId xmlns:a16="http://schemas.microsoft.com/office/drawing/2014/main" id="{8EB9DF4B-9BAB-4260-824D-D15D1235FE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2" name="Segnaposto numero diapositiva 3">
            <a:extLst>
              <a:ext uri="{FF2B5EF4-FFF2-40B4-BE49-F238E27FC236}">
                <a16:creationId xmlns:a16="http://schemas.microsoft.com/office/drawing/2014/main" id="{E82FE2C7-F9E7-49E4-9D0E-F697EB54BB0E}"/>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18</a:t>
            </a:fld>
            <a:endParaRPr lang="it-IT" altLang="it-IT"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3"/>
            <a:ext cx="8427765" cy="1027076"/>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SEGNALAZIONE CERTIFICATA CONFORMITA’ ANTINCENDIO</a:t>
            </a:r>
          </a:p>
        </p:txBody>
      </p:sp>
      <p:sp>
        <p:nvSpPr>
          <p:cNvPr id="30725" name="CasellaDiTesto 3">
            <a:extLst>
              <a:ext uri="{FF2B5EF4-FFF2-40B4-BE49-F238E27FC236}">
                <a16:creationId xmlns:a16="http://schemas.microsoft.com/office/drawing/2014/main" id="{AF1FDD45-8BD4-43F4-8305-A4FA998599E5}"/>
              </a:ext>
            </a:extLst>
          </p:cNvPr>
          <p:cNvSpPr txBox="1">
            <a:spLocks noChangeArrowheads="1"/>
          </p:cNvSpPr>
          <p:nvPr/>
        </p:nvSpPr>
        <p:spPr bwMode="auto">
          <a:xfrm>
            <a:off x="1851875" y="2775173"/>
            <a:ext cx="8518495" cy="1961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buFontTx/>
              <a:buChar char="-"/>
            </a:pPr>
            <a:r>
              <a:rPr lang="it-IT" altLang="it-IT" sz="3266">
                <a:solidFill>
                  <a:schemeClr val="tx1"/>
                </a:solidFill>
              </a:rPr>
              <a:t>Nuove attività  A - B - C</a:t>
            </a:r>
          </a:p>
          <a:p>
            <a:pPr eaLnBrk="1">
              <a:spcAft>
                <a:spcPct val="0"/>
              </a:spcAft>
              <a:buFontTx/>
              <a:buChar char="-"/>
            </a:pPr>
            <a:endParaRPr lang="it-IT" altLang="it-IT" sz="3266">
              <a:solidFill>
                <a:schemeClr val="tx1"/>
              </a:solidFill>
            </a:endParaRPr>
          </a:p>
          <a:p>
            <a:pPr eaLnBrk="1">
              <a:spcAft>
                <a:spcPct val="0"/>
              </a:spcAft>
              <a:buFontTx/>
              <a:buChar char="-"/>
            </a:pPr>
            <a:r>
              <a:rPr lang="it-IT" altLang="it-IT" sz="3266">
                <a:solidFill>
                  <a:schemeClr val="tx1"/>
                </a:solidFill>
              </a:rPr>
              <a:t>Modifiche attività A - B - C sostanziali ai fini antincendio</a:t>
            </a:r>
          </a:p>
        </p:txBody>
      </p:sp>
      <p:sp>
        <p:nvSpPr>
          <p:cNvPr id="30726" name="CasellaDiTesto 7">
            <a:extLst>
              <a:ext uri="{FF2B5EF4-FFF2-40B4-BE49-F238E27FC236}">
                <a16:creationId xmlns:a16="http://schemas.microsoft.com/office/drawing/2014/main" id="{F12F45E3-205B-4846-960E-20BF34266C1B}"/>
              </a:ext>
            </a:extLst>
          </p:cNvPr>
          <p:cNvSpPr txBox="1">
            <a:spLocks noChangeArrowheads="1"/>
          </p:cNvSpPr>
          <p:nvPr/>
        </p:nvSpPr>
        <p:spPr bwMode="auto">
          <a:xfrm>
            <a:off x="5377365" y="5780767"/>
            <a:ext cx="4902275" cy="5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a:lnSpc>
                <a:spcPct val="93000"/>
              </a:lnSpc>
              <a:buClr>
                <a:srgbClr val="000000"/>
              </a:buClr>
              <a:buSzPct val="100000"/>
              <a:buFont typeface="Times New Roman" panose="02020603050405020304" pitchFamily="18" charset="0"/>
              <a:buNone/>
            </a:pPr>
            <a:r>
              <a:rPr lang="it-IT" altLang="it-IT" sz="2903"/>
              <a:t>Allegato IV DM 7/08/2018</a:t>
            </a:r>
          </a:p>
        </p:txBody>
      </p:sp>
      <p:sp>
        <p:nvSpPr>
          <p:cNvPr id="30727" name="Freccia in giù 8">
            <a:extLst>
              <a:ext uri="{FF2B5EF4-FFF2-40B4-BE49-F238E27FC236}">
                <a16:creationId xmlns:a16="http://schemas.microsoft.com/office/drawing/2014/main" id="{52FD14DA-F24E-46BD-B69B-FFE04DE260D1}"/>
              </a:ext>
            </a:extLst>
          </p:cNvPr>
          <p:cNvSpPr>
            <a:spLocks noChangeArrowheads="1"/>
          </p:cNvSpPr>
          <p:nvPr/>
        </p:nvSpPr>
        <p:spPr bwMode="auto">
          <a:xfrm>
            <a:off x="8251907" y="4866272"/>
            <a:ext cx="260668" cy="783442"/>
          </a:xfrm>
          <a:prstGeom prst="downArrow">
            <a:avLst>
              <a:gd name="adj1" fmla="val 50000"/>
              <a:gd name="adj2" fmla="val 50092"/>
            </a:avLst>
          </a:prstGeom>
          <a:solidFill>
            <a:schemeClr val="bg1"/>
          </a:solidFill>
          <a:ln w="9525" algn="ctr">
            <a:solidFill>
              <a:schemeClr val="tx1"/>
            </a:solidFill>
            <a:round/>
            <a:headEnd/>
            <a:tailEnd/>
          </a:ln>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pic>
        <p:nvPicPr>
          <p:cNvPr id="8" name="Immagine 7">
            <a:extLst>
              <a:ext uri="{FF2B5EF4-FFF2-40B4-BE49-F238E27FC236}">
                <a16:creationId xmlns:a16="http://schemas.microsoft.com/office/drawing/2014/main" id="{99ADC30D-C55F-4138-BB1B-325973B5D6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9" name="Segnaposto numero diapositiva 3">
            <a:extLst>
              <a:ext uri="{FF2B5EF4-FFF2-40B4-BE49-F238E27FC236}">
                <a16:creationId xmlns:a16="http://schemas.microsoft.com/office/drawing/2014/main" id="{F6077576-49D0-4180-950A-1E4E37946B71}"/>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19</a:t>
            </a:fld>
            <a:endParaRPr lang="it-IT" altLang="it-IT"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3">
            <a:extLst>
              <a:ext uri="{FF2B5EF4-FFF2-40B4-BE49-F238E27FC236}">
                <a16:creationId xmlns:a16="http://schemas.microsoft.com/office/drawing/2014/main" id="{1A21F0B7-4F1B-4FEF-988D-616DECC141B9}"/>
              </a:ext>
            </a:extLst>
          </p:cNvPr>
          <p:cNvSpPr>
            <a:spLocks noGrp="1"/>
          </p:cNvSpPr>
          <p:nvPr>
            <p:ph type="ftr" sz="quarter" idx="11"/>
          </p:nvPr>
        </p:nvSpPr>
        <p:spPr>
          <a:xfrm>
            <a:off x="4651529" y="6421636"/>
            <a:ext cx="2897584" cy="2966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lnSpc>
                <a:spcPct val="93000"/>
              </a:lnSpc>
              <a:spcAft>
                <a:spcPts val="1282"/>
              </a:spcAft>
              <a:buClr>
                <a:srgbClr val="000000"/>
              </a:buClr>
              <a:buSzPct val="100000"/>
              <a:buFont typeface="Times New Roman" panose="02020603050405020304" pitchFamily="18" charset="0"/>
              <a:tabLst>
                <a:tab pos="656722" algn="l"/>
                <a:tab pos="1313444" algn="l"/>
                <a:tab pos="1970166" algn="l"/>
                <a:tab pos="2626888" algn="l"/>
              </a:tabLst>
              <a:defRPr sz="2903">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032"/>
              </a:spcAft>
              <a:buClr>
                <a:srgbClr val="000000"/>
              </a:buClr>
              <a:buSzPct val="100000"/>
              <a:buFont typeface="Times New Roman" panose="02020603050405020304" pitchFamily="18" charset="0"/>
              <a:tabLst>
                <a:tab pos="656722" algn="l"/>
                <a:tab pos="1313444" algn="l"/>
                <a:tab pos="1970166" algn="l"/>
                <a:tab pos="2626888" algn="l"/>
              </a:tabLst>
              <a:defRPr sz="254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1"/>
              </a:spcAft>
              <a:buClr>
                <a:srgbClr val="000000"/>
              </a:buClr>
              <a:buSzPct val="100000"/>
              <a:buFont typeface="Times New Roman" panose="02020603050405020304" pitchFamily="18" charset="0"/>
              <a:tabLst>
                <a:tab pos="656722" algn="l"/>
                <a:tab pos="1313444" algn="l"/>
                <a:tab pos="1970166" algn="l"/>
                <a:tab pos="2626888" algn="l"/>
              </a:tabLst>
              <a:defRPr sz="2177">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22"/>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281245"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696017"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110789"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525561"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nSpc>
                <a:spcPct val="95000"/>
              </a:lnSpc>
              <a:spcAft>
                <a:spcPct val="0"/>
              </a:spcAft>
            </a:pPr>
            <a:r>
              <a:rPr lang="it-IT" altLang="it-IT" sz="1270">
                <a:latin typeface="Times New Roman" panose="02020603050405020304" pitchFamily="18" charset="0"/>
              </a:rPr>
              <a:t>Ing. CRISTIANO CUSIN</a:t>
            </a:r>
          </a:p>
        </p:txBody>
      </p:sp>
      <p:sp>
        <p:nvSpPr>
          <p:cNvPr id="5123" name="Text Box 2">
            <a:extLst>
              <a:ext uri="{FF2B5EF4-FFF2-40B4-BE49-F238E27FC236}">
                <a16:creationId xmlns:a16="http://schemas.microsoft.com/office/drawing/2014/main" id="{04651C62-C174-4C0D-A203-6536CBA028CC}"/>
              </a:ext>
            </a:extLst>
          </p:cNvPr>
          <p:cNvSpPr txBox="1">
            <a:spLocks noChangeArrowheads="1"/>
          </p:cNvSpPr>
          <p:nvPr/>
        </p:nvSpPr>
        <p:spPr bwMode="auto">
          <a:xfrm>
            <a:off x="3809041" y="869852"/>
            <a:ext cx="5878697" cy="640868"/>
          </a:xfrm>
          <a:prstGeom prst="rect">
            <a:avLst/>
          </a:prstGeom>
          <a:solidFill>
            <a:srgbClr val="00FFFF"/>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PROCEDIMENTI PREVENZIONE INCENDI</a:t>
            </a:r>
          </a:p>
        </p:txBody>
      </p:sp>
      <p:sp>
        <p:nvSpPr>
          <p:cNvPr id="5124" name="Text Box 3">
            <a:extLst>
              <a:ext uri="{FF2B5EF4-FFF2-40B4-BE49-F238E27FC236}">
                <a16:creationId xmlns:a16="http://schemas.microsoft.com/office/drawing/2014/main" id="{E458A15F-C034-4DA9-A173-5C27BC543D84}"/>
              </a:ext>
            </a:extLst>
          </p:cNvPr>
          <p:cNvSpPr txBox="1">
            <a:spLocks noChangeArrowheads="1"/>
          </p:cNvSpPr>
          <p:nvPr/>
        </p:nvSpPr>
        <p:spPr bwMode="auto">
          <a:xfrm>
            <a:off x="3809041" y="1522241"/>
            <a:ext cx="1143480" cy="1468954"/>
          </a:xfrm>
          <a:prstGeom prst="rect">
            <a:avLst/>
          </a:prstGeom>
          <a:solidFill>
            <a:srgbClr val="00FFFF"/>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DL 139/06</a:t>
            </a:r>
          </a:p>
        </p:txBody>
      </p:sp>
      <p:sp>
        <p:nvSpPr>
          <p:cNvPr id="5125" name="Text Box 4">
            <a:extLst>
              <a:ext uri="{FF2B5EF4-FFF2-40B4-BE49-F238E27FC236}">
                <a16:creationId xmlns:a16="http://schemas.microsoft.com/office/drawing/2014/main" id="{38C81F06-2BB8-4312-A7FB-FE4342C46E2E}"/>
              </a:ext>
            </a:extLst>
          </p:cNvPr>
          <p:cNvSpPr txBox="1">
            <a:spLocks noChangeArrowheads="1"/>
          </p:cNvSpPr>
          <p:nvPr/>
        </p:nvSpPr>
        <p:spPr bwMode="auto">
          <a:xfrm>
            <a:off x="5442173" y="1522241"/>
            <a:ext cx="1143480" cy="1468954"/>
          </a:xfrm>
          <a:prstGeom prst="rect">
            <a:avLst/>
          </a:prstGeom>
          <a:solidFill>
            <a:srgbClr val="00FFFF"/>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DPR 37/98</a:t>
            </a:r>
          </a:p>
        </p:txBody>
      </p:sp>
      <p:sp>
        <p:nvSpPr>
          <p:cNvPr id="5126" name="Text Box 5">
            <a:extLst>
              <a:ext uri="{FF2B5EF4-FFF2-40B4-BE49-F238E27FC236}">
                <a16:creationId xmlns:a16="http://schemas.microsoft.com/office/drawing/2014/main" id="{BC707CE6-4007-4E88-8444-EA133B761390}"/>
              </a:ext>
            </a:extLst>
          </p:cNvPr>
          <p:cNvSpPr txBox="1">
            <a:spLocks noChangeArrowheads="1"/>
          </p:cNvSpPr>
          <p:nvPr/>
        </p:nvSpPr>
        <p:spPr bwMode="auto">
          <a:xfrm>
            <a:off x="6912567" y="1522241"/>
            <a:ext cx="1143480" cy="1468954"/>
          </a:xfrm>
          <a:prstGeom prst="rect">
            <a:avLst/>
          </a:prstGeom>
          <a:solidFill>
            <a:srgbClr val="00FFFF"/>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DM</a:t>
            </a:r>
          </a:p>
          <a:p>
            <a:pPr algn="ctr" eaLnBrk="1">
              <a:spcAft>
                <a:spcPct val="0"/>
              </a:spcAft>
            </a:pPr>
            <a:r>
              <a:rPr lang="it-IT" altLang="it-IT" sz="1633"/>
              <a:t>16/02/82</a:t>
            </a:r>
          </a:p>
        </p:txBody>
      </p:sp>
      <p:sp>
        <p:nvSpPr>
          <p:cNvPr id="5127" name="Text Box 6">
            <a:extLst>
              <a:ext uri="{FF2B5EF4-FFF2-40B4-BE49-F238E27FC236}">
                <a16:creationId xmlns:a16="http://schemas.microsoft.com/office/drawing/2014/main" id="{891912AB-7AEC-4999-B63C-F2A078BA94E5}"/>
              </a:ext>
            </a:extLst>
          </p:cNvPr>
          <p:cNvSpPr txBox="1">
            <a:spLocks noChangeArrowheads="1"/>
          </p:cNvSpPr>
          <p:nvPr/>
        </p:nvSpPr>
        <p:spPr bwMode="auto">
          <a:xfrm>
            <a:off x="8545698" y="1522241"/>
            <a:ext cx="1143480" cy="1468954"/>
          </a:xfrm>
          <a:prstGeom prst="rect">
            <a:avLst/>
          </a:prstGeom>
          <a:solidFill>
            <a:srgbClr val="00FFFF"/>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DM</a:t>
            </a:r>
          </a:p>
          <a:p>
            <a:pPr algn="ctr" eaLnBrk="1">
              <a:spcAft>
                <a:spcPct val="0"/>
              </a:spcAft>
            </a:pPr>
            <a:r>
              <a:rPr lang="it-IT" altLang="it-IT" sz="1633"/>
              <a:t>04/05/98</a:t>
            </a:r>
          </a:p>
        </p:txBody>
      </p:sp>
      <p:sp>
        <p:nvSpPr>
          <p:cNvPr id="3082" name="Rectangle 7">
            <a:extLst>
              <a:ext uri="{FF2B5EF4-FFF2-40B4-BE49-F238E27FC236}">
                <a16:creationId xmlns:a16="http://schemas.microsoft.com/office/drawing/2014/main" id="{588D3640-13E7-4A41-ABA7-45BECB00AA23}"/>
              </a:ext>
            </a:extLst>
          </p:cNvPr>
          <p:cNvSpPr>
            <a:spLocks noGrp="1" noChangeArrowheads="1"/>
          </p:cNvSpPr>
          <p:nvPr>
            <p:ph type="title"/>
          </p:nvPr>
        </p:nvSpPr>
        <p:spPr>
          <a:xfrm>
            <a:off x="1981489" y="162738"/>
            <a:ext cx="8229024" cy="707114"/>
          </a:xfrm>
        </p:spPr>
        <p:txBody>
          <a:bodyPr vert="horz" lIns="91440" tIns="35206" rIns="91440" bIns="45720" rtlCol="0" anchor="ctr">
            <a:normAutofit/>
          </a:bodyPr>
          <a:lstStyle/>
          <a:p>
            <a:pPr>
              <a:tabLst>
                <a:tab pos="656722" algn="l"/>
                <a:tab pos="1313444" algn="l"/>
                <a:tab pos="1970166" algn="l"/>
                <a:tab pos="2626888" algn="l"/>
                <a:tab pos="3283610" algn="l"/>
                <a:tab pos="3940332" algn="l"/>
                <a:tab pos="4597055" algn="l"/>
                <a:tab pos="5253777" algn="l"/>
                <a:tab pos="5910499" algn="l"/>
                <a:tab pos="6567221" algn="l"/>
                <a:tab pos="7223943" algn="l"/>
                <a:tab pos="7880665" algn="l"/>
              </a:tabLst>
              <a:defRPr/>
            </a:pPr>
            <a:r>
              <a:rPr lang="it-IT" altLang="it-IT" b="1" dirty="0">
                <a:effectLst>
                  <a:outerShdw blurRad="38100" dist="38100" dir="2700000" algn="tl">
                    <a:srgbClr val="000000">
                      <a:alpha val="43137"/>
                    </a:srgbClr>
                  </a:outerShdw>
                </a:effectLst>
              </a:rPr>
              <a:t>NEL PASSATO</a:t>
            </a:r>
          </a:p>
        </p:txBody>
      </p:sp>
      <p:sp>
        <p:nvSpPr>
          <p:cNvPr id="5128" name="Text Box 8">
            <a:extLst>
              <a:ext uri="{FF2B5EF4-FFF2-40B4-BE49-F238E27FC236}">
                <a16:creationId xmlns:a16="http://schemas.microsoft.com/office/drawing/2014/main" id="{2C222CA7-6BB9-4AF3-B352-917D2AC68909}"/>
              </a:ext>
            </a:extLst>
          </p:cNvPr>
          <p:cNvSpPr txBox="1">
            <a:spLocks noChangeArrowheads="1"/>
          </p:cNvSpPr>
          <p:nvPr/>
        </p:nvSpPr>
        <p:spPr bwMode="auto">
          <a:xfrm>
            <a:off x="2013172" y="3427560"/>
            <a:ext cx="8229024" cy="818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35206" rIns="0" bIns="0" anchor="ctr"/>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lnSpc>
                <a:spcPct val="93000"/>
              </a:lnSpc>
              <a:buClr>
                <a:srgbClr val="000000"/>
              </a:buClr>
              <a:buSzPct val="100000"/>
              <a:buFont typeface="Times New Roman" panose="02020603050405020304" pitchFamily="18" charset="0"/>
              <a:buNone/>
              <a:defRPr/>
            </a:pPr>
            <a:r>
              <a:rPr lang="it-IT" altLang="it-IT" sz="3992" b="1" dirty="0">
                <a:solidFill>
                  <a:srgbClr val="000000"/>
                </a:solidFill>
                <a:effectLst>
                  <a:outerShdw blurRad="38100" dist="38100" dir="2700000" algn="tl">
                    <a:srgbClr val="000000">
                      <a:alpha val="43137"/>
                    </a:srgbClr>
                  </a:outerShdw>
                </a:effectLst>
              </a:rPr>
              <a:t>OGGI</a:t>
            </a:r>
          </a:p>
        </p:txBody>
      </p:sp>
      <p:sp>
        <p:nvSpPr>
          <p:cNvPr id="5129" name="Text Box 9">
            <a:extLst>
              <a:ext uri="{FF2B5EF4-FFF2-40B4-BE49-F238E27FC236}">
                <a16:creationId xmlns:a16="http://schemas.microsoft.com/office/drawing/2014/main" id="{FD4DB62B-230F-456F-B6E6-004A92AC09A2}"/>
              </a:ext>
            </a:extLst>
          </p:cNvPr>
          <p:cNvSpPr txBox="1">
            <a:spLocks noChangeArrowheads="1"/>
          </p:cNvSpPr>
          <p:nvPr/>
        </p:nvSpPr>
        <p:spPr bwMode="auto">
          <a:xfrm>
            <a:off x="3646303" y="4136115"/>
            <a:ext cx="6205612" cy="640868"/>
          </a:xfrm>
          <a:prstGeom prst="rect">
            <a:avLst/>
          </a:prstGeom>
          <a:solidFill>
            <a:srgbClr val="FFFF99"/>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PROCEDIMENTI PREVENZIONE INCENDI</a:t>
            </a:r>
          </a:p>
        </p:txBody>
      </p:sp>
      <p:sp>
        <p:nvSpPr>
          <p:cNvPr id="5130" name="Text Box 10">
            <a:extLst>
              <a:ext uri="{FF2B5EF4-FFF2-40B4-BE49-F238E27FC236}">
                <a16:creationId xmlns:a16="http://schemas.microsoft.com/office/drawing/2014/main" id="{98F8B19A-0273-4F12-846E-92423109C1BC}"/>
              </a:ext>
            </a:extLst>
          </p:cNvPr>
          <p:cNvSpPr txBox="1">
            <a:spLocks noChangeArrowheads="1"/>
          </p:cNvSpPr>
          <p:nvPr/>
        </p:nvSpPr>
        <p:spPr bwMode="auto">
          <a:xfrm>
            <a:off x="4300132" y="4788504"/>
            <a:ext cx="1143480" cy="1468954"/>
          </a:xfrm>
          <a:prstGeom prst="rect">
            <a:avLst/>
          </a:prstGeom>
          <a:solidFill>
            <a:srgbClr val="FFFF99"/>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DL 139/06</a:t>
            </a:r>
          </a:p>
        </p:txBody>
      </p:sp>
      <p:sp>
        <p:nvSpPr>
          <p:cNvPr id="5131" name="Text Box 11">
            <a:extLst>
              <a:ext uri="{FF2B5EF4-FFF2-40B4-BE49-F238E27FC236}">
                <a16:creationId xmlns:a16="http://schemas.microsoft.com/office/drawing/2014/main" id="{E9BFA401-E06B-4F66-9074-1F8977EA3E81}"/>
              </a:ext>
            </a:extLst>
          </p:cNvPr>
          <p:cNvSpPr txBox="1">
            <a:spLocks noChangeArrowheads="1"/>
          </p:cNvSpPr>
          <p:nvPr/>
        </p:nvSpPr>
        <p:spPr bwMode="auto">
          <a:xfrm>
            <a:off x="6422915" y="4788504"/>
            <a:ext cx="1143480" cy="1468954"/>
          </a:xfrm>
          <a:prstGeom prst="rect">
            <a:avLst/>
          </a:prstGeom>
          <a:solidFill>
            <a:srgbClr val="FFFF99"/>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DPR 151/11</a:t>
            </a:r>
          </a:p>
        </p:txBody>
      </p:sp>
      <p:sp>
        <p:nvSpPr>
          <p:cNvPr id="5132" name="Text Box 12">
            <a:extLst>
              <a:ext uri="{FF2B5EF4-FFF2-40B4-BE49-F238E27FC236}">
                <a16:creationId xmlns:a16="http://schemas.microsoft.com/office/drawing/2014/main" id="{08E09F20-186A-436C-BBB9-7C721CBE02C5}"/>
              </a:ext>
            </a:extLst>
          </p:cNvPr>
          <p:cNvSpPr txBox="1">
            <a:spLocks noChangeArrowheads="1"/>
          </p:cNvSpPr>
          <p:nvPr/>
        </p:nvSpPr>
        <p:spPr bwMode="auto">
          <a:xfrm>
            <a:off x="8554338" y="4788504"/>
            <a:ext cx="1297577" cy="1468954"/>
          </a:xfrm>
          <a:prstGeom prst="rect">
            <a:avLst/>
          </a:prstGeom>
          <a:solidFill>
            <a:srgbClr val="FFFF99"/>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DM</a:t>
            </a:r>
          </a:p>
          <a:p>
            <a:pPr algn="ctr" eaLnBrk="1">
              <a:spcAft>
                <a:spcPct val="0"/>
              </a:spcAft>
            </a:pPr>
            <a:r>
              <a:rPr lang="it-IT" altLang="it-IT" sz="1633"/>
              <a:t>07/08/2012</a:t>
            </a:r>
          </a:p>
        </p:txBody>
      </p:sp>
      <p:sp>
        <p:nvSpPr>
          <p:cNvPr id="5134" name="Text Box 13">
            <a:extLst>
              <a:ext uri="{FF2B5EF4-FFF2-40B4-BE49-F238E27FC236}">
                <a16:creationId xmlns:a16="http://schemas.microsoft.com/office/drawing/2014/main" id="{55B5F199-4897-488D-B10E-DF1A28FE85D5}"/>
              </a:ext>
            </a:extLst>
          </p:cNvPr>
          <p:cNvSpPr txBox="1">
            <a:spLocks noChangeArrowheads="1"/>
          </p:cNvSpPr>
          <p:nvPr/>
        </p:nvSpPr>
        <p:spPr bwMode="auto">
          <a:xfrm>
            <a:off x="2340087" y="869852"/>
            <a:ext cx="1143480" cy="1252932"/>
          </a:xfrm>
          <a:prstGeom prst="rect">
            <a:avLst/>
          </a:prstGeom>
          <a:solidFill>
            <a:srgbClr val="FFFF99"/>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DL 81/08</a:t>
            </a:r>
          </a:p>
        </p:txBody>
      </p:sp>
      <p:sp>
        <p:nvSpPr>
          <p:cNvPr id="2" name="Text Box 14">
            <a:extLst>
              <a:ext uri="{FF2B5EF4-FFF2-40B4-BE49-F238E27FC236}">
                <a16:creationId xmlns:a16="http://schemas.microsoft.com/office/drawing/2014/main" id="{94684593-44B6-4AA0-9E7D-D543687B5460}"/>
              </a:ext>
            </a:extLst>
          </p:cNvPr>
          <p:cNvSpPr txBox="1">
            <a:spLocks noChangeArrowheads="1"/>
          </p:cNvSpPr>
          <p:nvPr/>
        </p:nvSpPr>
        <p:spPr bwMode="auto">
          <a:xfrm>
            <a:off x="2502824" y="4136115"/>
            <a:ext cx="1143480" cy="2122783"/>
          </a:xfrm>
          <a:prstGeom prst="rect">
            <a:avLst/>
          </a:prstGeom>
          <a:solidFill>
            <a:srgbClr val="FFFF99"/>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DL 81/08</a:t>
            </a:r>
          </a:p>
        </p:txBody>
      </p:sp>
      <p:sp>
        <p:nvSpPr>
          <p:cNvPr id="4116" name="AutoShape 17">
            <a:extLst>
              <a:ext uri="{FF2B5EF4-FFF2-40B4-BE49-F238E27FC236}">
                <a16:creationId xmlns:a16="http://schemas.microsoft.com/office/drawing/2014/main" id="{7D1AEDC6-9901-49B1-B6A2-47E0CF59C144}"/>
              </a:ext>
            </a:extLst>
          </p:cNvPr>
          <p:cNvSpPr>
            <a:spLocks noChangeArrowheads="1"/>
          </p:cNvSpPr>
          <p:nvPr/>
        </p:nvSpPr>
        <p:spPr bwMode="auto">
          <a:xfrm>
            <a:off x="3156652" y="4245567"/>
            <a:ext cx="816566" cy="326915"/>
          </a:xfrm>
          <a:prstGeom prst="leftRightArrow">
            <a:avLst>
              <a:gd name="adj1" fmla="val 50000"/>
              <a:gd name="adj2" fmla="val 49725"/>
            </a:avLst>
          </a:prstGeom>
          <a:solidFill>
            <a:srgbClr val="99CCFF"/>
          </a:solidFill>
          <a:ln w="9525">
            <a:solidFill>
              <a:srgbClr val="000000"/>
            </a:solidFill>
            <a:round/>
            <a:headEnd/>
            <a:tailEnd/>
          </a:ln>
        </p:spPr>
        <p:txBody>
          <a:bodyPr wrap="none" anchor="ct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5137" name="Text Box 18">
            <a:extLst>
              <a:ext uri="{FF2B5EF4-FFF2-40B4-BE49-F238E27FC236}">
                <a16:creationId xmlns:a16="http://schemas.microsoft.com/office/drawing/2014/main" id="{28E15EB2-29E5-4B8F-98FF-DC92FA45FEC4}"/>
              </a:ext>
            </a:extLst>
          </p:cNvPr>
          <p:cNvSpPr txBox="1">
            <a:spLocks noChangeArrowheads="1"/>
          </p:cNvSpPr>
          <p:nvPr/>
        </p:nvSpPr>
        <p:spPr bwMode="auto">
          <a:xfrm>
            <a:off x="2340087" y="1860676"/>
            <a:ext cx="1142039" cy="1130519"/>
          </a:xfrm>
          <a:prstGeom prst="rect">
            <a:avLst/>
          </a:prstGeom>
          <a:solidFill>
            <a:srgbClr val="FFFF99"/>
          </a:solidFill>
          <a:ln w="9525">
            <a:solidFill>
              <a:srgbClr val="000000"/>
            </a:solidFill>
            <a:round/>
            <a:headEnd/>
            <a:tailEnd/>
          </a:ln>
        </p:spPr>
        <p:txBody>
          <a:bodyPr lIns="81646" tIns="55226" rIns="81646" bIns="40823" anchor="ctr"/>
          <a:lstStyle>
            <a:lvl1pPr>
              <a:lnSpc>
                <a:spcPct val="93000"/>
              </a:lnSpc>
              <a:spcAft>
                <a:spcPts val="1413"/>
              </a:spcAft>
              <a:buClr>
                <a:srgbClr val="000000"/>
              </a:buClr>
              <a:buSzPct val="100000"/>
              <a:buFont typeface="Times New Roman" panose="02020603050405020304" pitchFamily="18" charset="0"/>
              <a:tabLst>
                <a:tab pos="7239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spcAft>
                <a:spcPct val="0"/>
              </a:spcAft>
            </a:pPr>
            <a:r>
              <a:rPr lang="it-IT" altLang="it-IT" sz="1633"/>
              <a:t>DPR</a:t>
            </a:r>
          </a:p>
          <a:p>
            <a:pPr algn="ctr" eaLnBrk="1">
              <a:spcAft>
                <a:spcPct val="0"/>
              </a:spcAft>
            </a:pPr>
            <a:r>
              <a:rPr lang="it-IT" altLang="it-IT" sz="1633"/>
              <a:t>689/59</a:t>
            </a:r>
          </a:p>
        </p:txBody>
      </p:sp>
      <p:sp>
        <p:nvSpPr>
          <p:cNvPr id="5138" name="Segnaposto numero diapositiva 3">
            <a:extLst>
              <a:ext uri="{FF2B5EF4-FFF2-40B4-BE49-F238E27FC236}">
                <a16:creationId xmlns:a16="http://schemas.microsoft.com/office/drawing/2014/main" id="{B9A09F22-8CB3-472A-96D7-52568E131A67}"/>
              </a:ext>
            </a:extLst>
          </p:cNvPr>
          <p:cNvSpPr txBox="1">
            <a:spLocks/>
          </p:cNvSpPr>
          <p:nvPr/>
        </p:nvSpPr>
        <p:spPr bwMode="auto">
          <a:xfrm>
            <a:off x="11779768" y="6477081"/>
            <a:ext cx="192980" cy="18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3000"/>
              </a:lnSpc>
              <a:spcAft>
                <a:spcPts val="1413"/>
              </a:spcAft>
              <a:buClr>
                <a:srgbClr val="000000"/>
              </a:buClr>
              <a:buSzPct val="100000"/>
              <a:buFont typeface="Times New Roman" panose="02020603050405020304" pitchFamily="18" charset="0"/>
              <a:tabLst>
                <a:tab pos="723900" algn="l"/>
                <a:tab pos="1447800" algn="l"/>
                <a:tab pos="2171700" algn="l"/>
              </a:tabLst>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Lst>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Lst>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a:lnSpc>
                <a:spcPct val="95000"/>
              </a:lnSpc>
              <a:spcAft>
                <a:spcPct val="0"/>
              </a:spcAft>
            </a:pPr>
            <a:fld id="{60C56D47-C198-4CBB-BFEE-37B0E8CB4C02}" type="slidenum">
              <a:rPr lang="it-IT" altLang="it-IT" sz="1270">
                <a:latin typeface="Times New Roman" panose="02020603050405020304" pitchFamily="18" charset="0"/>
              </a:rPr>
              <a:pPr algn="r" eaLnBrk="1">
                <a:lnSpc>
                  <a:spcPct val="95000"/>
                </a:lnSpc>
                <a:spcAft>
                  <a:spcPct val="0"/>
                </a:spcAft>
              </a:pPr>
              <a:t>2</a:t>
            </a:fld>
            <a:endParaRPr lang="it-IT" altLang="it-IT" sz="1270">
              <a:latin typeface="Times New Roman" panose="02020603050405020304" pitchFamily="18" charset="0"/>
            </a:endParaRPr>
          </a:p>
        </p:txBody>
      </p:sp>
      <p:pic>
        <p:nvPicPr>
          <p:cNvPr id="19" name="Immagine 18">
            <a:extLst>
              <a:ext uri="{FF2B5EF4-FFF2-40B4-BE49-F238E27FC236}">
                <a16:creationId xmlns:a16="http://schemas.microsoft.com/office/drawing/2014/main" id="{E80640E9-6E2B-49E2-AE83-5F5379026C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3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5128" grpId="0"/>
      <p:bldP spid="5129" grpId="0" animBg="1"/>
      <p:bldP spid="5130" grpId="0" animBg="1"/>
      <p:bldP spid="5131" grpId="0" animBg="1"/>
      <p:bldP spid="5132" grpId="0" animBg="1"/>
      <p:bldP spid="2" grpId="0" animBg="1"/>
      <p:bldP spid="41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3"/>
            <a:ext cx="8427765" cy="559705"/>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MODIFICHE</a:t>
            </a:r>
          </a:p>
        </p:txBody>
      </p:sp>
      <p:pic>
        <p:nvPicPr>
          <p:cNvPr id="8" name="Immagine 7">
            <a:extLst>
              <a:ext uri="{FF2B5EF4-FFF2-40B4-BE49-F238E27FC236}">
                <a16:creationId xmlns:a16="http://schemas.microsoft.com/office/drawing/2014/main" id="{99ADC30D-C55F-4138-BB1B-325973B5D6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9" name="Segnaposto numero diapositiva 3">
            <a:extLst>
              <a:ext uri="{FF2B5EF4-FFF2-40B4-BE49-F238E27FC236}">
                <a16:creationId xmlns:a16="http://schemas.microsoft.com/office/drawing/2014/main" id="{F6077576-49D0-4180-950A-1E4E37946B71}"/>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20</a:t>
            </a:fld>
            <a:endParaRPr lang="it-IT" altLang="it-IT" dirty="0"/>
          </a:p>
        </p:txBody>
      </p:sp>
    </p:spTree>
    <p:extLst>
      <p:ext uri="{BB962C8B-B14F-4D97-AF65-F5344CB8AC3E}">
        <p14:creationId xmlns:p14="http://schemas.microsoft.com/office/powerpoint/2010/main" val="347113863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3"/>
            <a:ext cx="8427765" cy="559705"/>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MODIFICHE</a:t>
            </a:r>
          </a:p>
        </p:txBody>
      </p:sp>
      <p:sp>
        <p:nvSpPr>
          <p:cNvPr id="30725" name="CasellaDiTesto 3">
            <a:extLst>
              <a:ext uri="{FF2B5EF4-FFF2-40B4-BE49-F238E27FC236}">
                <a16:creationId xmlns:a16="http://schemas.microsoft.com/office/drawing/2014/main" id="{AF1FDD45-8BD4-43F4-8305-A4FA998599E5}"/>
              </a:ext>
            </a:extLst>
          </p:cNvPr>
          <p:cNvSpPr txBox="1">
            <a:spLocks noChangeArrowheads="1"/>
          </p:cNvSpPr>
          <p:nvPr/>
        </p:nvSpPr>
        <p:spPr bwMode="auto">
          <a:xfrm>
            <a:off x="569477" y="1999618"/>
            <a:ext cx="9994020" cy="55970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Aft>
                <a:spcPct val="0"/>
              </a:spcAft>
              <a:buFontTx/>
              <a:buChar char="-"/>
            </a:pPr>
            <a:r>
              <a:rPr lang="it-IT" altLang="it-IT" sz="3266" dirty="0">
                <a:solidFill>
                  <a:schemeClr val="tx1"/>
                </a:solidFill>
              </a:rPr>
              <a:t>Modifica non sostanziale ai fini antincendio </a:t>
            </a:r>
          </a:p>
        </p:txBody>
      </p:sp>
      <p:pic>
        <p:nvPicPr>
          <p:cNvPr id="8" name="Immagine 7">
            <a:extLst>
              <a:ext uri="{FF2B5EF4-FFF2-40B4-BE49-F238E27FC236}">
                <a16:creationId xmlns:a16="http://schemas.microsoft.com/office/drawing/2014/main" id="{99ADC30D-C55F-4138-BB1B-325973B5D6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9" name="Segnaposto numero diapositiva 3">
            <a:extLst>
              <a:ext uri="{FF2B5EF4-FFF2-40B4-BE49-F238E27FC236}">
                <a16:creationId xmlns:a16="http://schemas.microsoft.com/office/drawing/2014/main" id="{F6077576-49D0-4180-950A-1E4E37946B71}"/>
              </a:ext>
            </a:extLst>
          </p:cNvPr>
          <p:cNvSpPr>
            <a:spLocks noGrp="1" noChangeArrowheads="1"/>
          </p:cNvSpPr>
          <p:nvPr>
            <p:ph type="sldNum" sz="quarter" idx="12"/>
          </p:nvPr>
        </p:nvSpPr>
        <p:spPr>
          <a:xfrm>
            <a:off x="11811000" y="6505175"/>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21</a:t>
            </a:fld>
            <a:endParaRPr lang="it-IT" altLang="it-IT" dirty="0"/>
          </a:p>
        </p:txBody>
      </p:sp>
      <p:sp>
        <p:nvSpPr>
          <p:cNvPr id="12" name="CasellaDiTesto 3">
            <a:extLst>
              <a:ext uri="{FF2B5EF4-FFF2-40B4-BE49-F238E27FC236}">
                <a16:creationId xmlns:a16="http://schemas.microsoft.com/office/drawing/2014/main" id="{303C7906-5CBB-4885-A3F2-1B45F8EB408F}"/>
              </a:ext>
            </a:extLst>
          </p:cNvPr>
          <p:cNvSpPr txBox="1">
            <a:spLocks noChangeArrowheads="1"/>
          </p:cNvSpPr>
          <p:nvPr/>
        </p:nvSpPr>
        <p:spPr bwMode="auto">
          <a:xfrm>
            <a:off x="2596754" y="2649534"/>
            <a:ext cx="9214246" cy="55970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457200" indent="-457200">
              <a:spcAft>
                <a:spcPct val="0"/>
              </a:spcAft>
              <a:buFont typeface="Wingdings" panose="05000000000000000000" pitchFamily="2" charset="2"/>
              <a:buChar char="Ø"/>
            </a:pPr>
            <a:r>
              <a:rPr lang="it-IT" altLang="it-IT" sz="3266" b="1" dirty="0">
                <a:solidFill>
                  <a:srgbClr val="FF0000"/>
                </a:solidFill>
                <a:effectLst>
                  <a:outerShdw blurRad="38100" dist="38100" dir="2700000" algn="tl">
                    <a:srgbClr val="000000">
                      <a:alpha val="43137"/>
                    </a:srgbClr>
                  </a:outerShdw>
                </a:effectLst>
              </a:rPr>
              <a:t>documentare all’atto di ARPCA con DNARI </a:t>
            </a:r>
          </a:p>
        </p:txBody>
      </p:sp>
    </p:spTree>
    <p:extLst>
      <p:ext uri="{BB962C8B-B14F-4D97-AF65-F5344CB8AC3E}">
        <p14:creationId xmlns:p14="http://schemas.microsoft.com/office/powerpoint/2010/main" val="848516960"/>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3"/>
            <a:ext cx="8427765" cy="559705"/>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MODIFICHE</a:t>
            </a:r>
          </a:p>
        </p:txBody>
      </p:sp>
      <p:sp>
        <p:nvSpPr>
          <p:cNvPr id="30725" name="CasellaDiTesto 3">
            <a:extLst>
              <a:ext uri="{FF2B5EF4-FFF2-40B4-BE49-F238E27FC236}">
                <a16:creationId xmlns:a16="http://schemas.microsoft.com/office/drawing/2014/main" id="{AF1FDD45-8BD4-43F4-8305-A4FA998599E5}"/>
              </a:ext>
            </a:extLst>
          </p:cNvPr>
          <p:cNvSpPr txBox="1">
            <a:spLocks noChangeArrowheads="1"/>
          </p:cNvSpPr>
          <p:nvPr/>
        </p:nvSpPr>
        <p:spPr bwMode="auto">
          <a:xfrm>
            <a:off x="569477" y="1999618"/>
            <a:ext cx="9994020" cy="55970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Aft>
                <a:spcPct val="0"/>
              </a:spcAft>
              <a:buFontTx/>
              <a:buChar char="-"/>
            </a:pPr>
            <a:r>
              <a:rPr lang="it-IT" altLang="it-IT" sz="3266" dirty="0">
                <a:solidFill>
                  <a:schemeClr val="tx1"/>
                </a:solidFill>
              </a:rPr>
              <a:t>Modifica non sostanziale ai fini antincendio </a:t>
            </a:r>
          </a:p>
        </p:txBody>
      </p:sp>
      <p:pic>
        <p:nvPicPr>
          <p:cNvPr id="8" name="Immagine 7">
            <a:extLst>
              <a:ext uri="{FF2B5EF4-FFF2-40B4-BE49-F238E27FC236}">
                <a16:creationId xmlns:a16="http://schemas.microsoft.com/office/drawing/2014/main" id="{99ADC30D-C55F-4138-BB1B-325973B5D6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9" name="Segnaposto numero diapositiva 3">
            <a:extLst>
              <a:ext uri="{FF2B5EF4-FFF2-40B4-BE49-F238E27FC236}">
                <a16:creationId xmlns:a16="http://schemas.microsoft.com/office/drawing/2014/main" id="{F6077576-49D0-4180-950A-1E4E37946B71}"/>
              </a:ext>
            </a:extLst>
          </p:cNvPr>
          <p:cNvSpPr>
            <a:spLocks noGrp="1" noChangeArrowheads="1"/>
          </p:cNvSpPr>
          <p:nvPr>
            <p:ph type="sldNum" sz="quarter" idx="12"/>
          </p:nvPr>
        </p:nvSpPr>
        <p:spPr>
          <a:xfrm>
            <a:off x="11811000" y="6505175"/>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22</a:t>
            </a:fld>
            <a:endParaRPr lang="it-IT" altLang="it-IT" dirty="0"/>
          </a:p>
        </p:txBody>
      </p:sp>
      <p:sp>
        <p:nvSpPr>
          <p:cNvPr id="11" name="CasellaDiTesto 3">
            <a:extLst>
              <a:ext uri="{FF2B5EF4-FFF2-40B4-BE49-F238E27FC236}">
                <a16:creationId xmlns:a16="http://schemas.microsoft.com/office/drawing/2014/main" id="{6C7A9A0B-0419-497A-ADDB-A4DB58498193}"/>
              </a:ext>
            </a:extLst>
          </p:cNvPr>
          <p:cNvSpPr txBox="1">
            <a:spLocks noChangeArrowheads="1"/>
          </p:cNvSpPr>
          <p:nvPr/>
        </p:nvSpPr>
        <p:spPr bwMode="auto">
          <a:xfrm>
            <a:off x="569477" y="3429750"/>
            <a:ext cx="9994020" cy="55970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Aft>
                <a:spcPct val="0"/>
              </a:spcAft>
              <a:buFontTx/>
              <a:buChar char="-"/>
            </a:pPr>
            <a:r>
              <a:rPr lang="it-IT" altLang="it-IT" sz="3266" dirty="0">
                <a:solidFill>
                  <a:schemeClr val="tx1"/>
                </a:solidFill>
              </a:rPr>
              <a:t>Modifica sostanziali ai fini antincendio (</a:t>
            </a:r>
            <a:r>
              <a:rPr lang="it-IT" altLang="it-IT" sz="3266" dirty="0" err="1">
                <a:solidFill>
                  <a:schemeClr val="tx1"/>
                </a:solidFill>
              </a:rPr>
              <a:t>all</a:t>
            </a:r>
            <a:r>
              <a:rPr lang="it-IT" altLang="it-IT" sz="3266" dirty="0">
                <a:solidFill>
                  <a:schemeClr val="tx1"/>
                </a:solidFill>
              </a:rPr>
              <a:t>. IV)</a:t>
            </a:r>
          </a:p>
        </p:txBody>
      </p:sp>
      <p:sp>
        <p:nvSpPr>
          <p:cNvPr id="12" name="CasellaDiTesto 3">
            <a:extLst>
              <a:ext uri="{FF2B5EF4-FFF2-40B4-BE49-F238E27FC236}">
                <a16:creationId xmlns:a16="http://schemas.microsoft.com/office/drawing/2014/main" id="{303C7906-5CBB-4885-A3F2-1B45F8EB408F}"/>
              </a:ext>
            </a:extLst>
          </p:cNvPr>
          <p:cNvSpPr txBox="1">
            <a:spLocks noChangeArrowheads="1"/>
          </p:cNvSpPr>
          <p:nvPr/>
        </p:nvSpPr>
        <p:spPr bwMode="auto">
          <a:xfrm>
            <a:off x="2596754" y="2649534"/>
            <a:ext cx="9214246" cy="55970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457200" indent="-457200">
              <a:spcAft>
                <a:spcPct val="0"/>
              </a:spcAft>
              <a:buFont typeface="Wingdings" panose="05000000000000000000" pitchFamily="2" charset="2"/>
              <a:buChar char="Ø"/>
            </a:pPr>
            <a:r>
              <a:rPr lang="it-IT" altLang="it-IT" sz="3266" b="1" dirty="0">
                <a:solidFill>
                  <a:srgbClr val="FF0000"/>
                </a:solidFill>
                <a:effectLst>
                  <a:outerShdw blurRad="38100" dist="38100" dir="2700000" algn="tl">
                    <a:srgbClr val="000000">
                      <a:alpha val="43137"/>
                    </a:srgbClr>
                  </a:outerShdw>
                </a:effectLst>
              </a:rPr>
              <a:t>documentare all’atto di ARPCA con DNARI </a:t>
            </a:r>
          </a:p>
        </p:txBody>
      </p:sp>
      <p:sp>
        <p:nvSpPr>
          <p:cNvPr id="13" name="CasellaDiTesto 3">
            <a:extLst>
              <a:ext uri="{FF2B5EF4-FFF2-40B4-BE49-F238E27FC236}">
                <a16:creationId xmlns:a16="http://schemas.microsoft.com/office/drawing/2014/main" id="{FB5471F2-A41E-4B9C-A9F9-E936CEFD3FED}"/>
              </a:ext>
            </a:extLst>
          </p:cNvPr>
          <p:cNvSpPr txBox="1">
            <a:spLocks noChangeArrowheads="1"/>
          </p:cNvSpPr>
          <p:nvPr/>
        </p:nvSpPr>
        <p:spPr bwMode="auto">
          <a:xfrm>
            <a:off x="2596754" y="4083088"/>
            <a:ext cx="9214246" cy="55970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457200" indent="-457200">
              <a:spcAft>
                <a:spcPct val="0"/>
              </a:spcAft>
              <a:buFont typeface="Wingdings" panose="05000000000000000000" pitchFamily="2" charset="2"/>
              <a:buChar char="Ø"/>
            </a:pPr>
            <a:r>
              <a:rPr lang="it-IT" altLang="it-IT" sz="3266" b="1" dirty="0">
                <a:solidFill>
                  <a:srgbClr val="FF0000"/>
                </a:solidFill>
                <a:effectLst>
                  <a:outerShdw blurRad="38100" dist="38100" dir="2700000" algn="tl">
                    <a:srgbClr val="000000">
                      <a:alpha val="43137"/>
                    </a:srgbClr>
                  </a:outerShdw>
                </a:effectLst>
              </a:rPr>
              <a:t>Presentare SCIA con DNARI </a:t>
            </a:r>
          </a:p>
        </p:txBody>
      </p:sp>
    </p:spTree>
    <p:extLst>
      <p:ext uri="{BB962C8B-B14F-4D97-AF65-F5344CB8AC3E}">
        <p14:creationId xmlns:p14="http://schemas.microsoft.com/office/powerpoint/2010/main" val="212234392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3"/>
            <a:ext cx="8427765" cy="559705"/>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MODIFICHE</a:t>
            </a:r>
          </a:p>
        </p:txBody>
      </p:sp>
      <p:sp>
        <p:nvSpPr>
          <p:cNvPr id="30725" name="CasellaDiTesto 3">
            <a:extLst>
              <a:ext uri="{FF2B5EF4-FFF2-40B4-BE49-F238E27FC236}">
                <a16:creationId xmlns:a16="http://schemas.microsoft.com/office/drawing/2014/main" id="{AF1FDD45-8BD4-43F4-8305-A4FA998599E5}"/>
              </a:ext>
            </a:extLst>
          </p:cNvPr>
          <p:cNvSpPr txBox="1">
            <a:spLocks noChangeArrowheads="1"/>
          </p:cNvSpPr>
          <p:nvPr/>
        </p:nvSpPr>
        <p:spPr bwMode="auto">
          <a:xfrm>
            <a:off x="569477" y="1999618"/>
            <a:ext cx="9994020" cy="55970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Aft>
                <a:spcPct val="0"/>
              </a:spcAft>
              <a:buFontTx/>
              <a:buChar char="-"/>
            </a:pPr>
            <a:r>
              <a:rPr lang="it-IT" altLang="it-IT" sz="3266" dirty="0">
                <a:solidFill>
                  <a:schemeClr val="tx1"/>
                </a:solidFill>
              </a:rPr>
              <a:t>Modifica non sostanziale ai fini antincendio </a:t>
            </a:r>
          </a:p>
        </p:txBody>
      </p:sp>
      <p:pic>
        <p:nvPicPr>
          <p:cNvPr id="8" name="Immagine 7">
            <a:extLst>
              <a:ext uri="{FF2B5EF4-FFF2-40B4-BE49-F238E27FC236}">
                <a16:creationId xmlns:a16="http://schemas.microsoft.com/office/drawing/2014/main" id="{99ADC30D-C55F-4138-BB1B-325973B5D6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9" name="Segnaposto numero diapositiva 3">
            <a:extLst>
              <a:ext uri="{FF2B5EF4-FFF2-40B4-BE49-F238E27FC236}">
                <a16:creationId xmlns:a16="http://schemas.microsoft.com/office/drawing/2014/main" id="{F6077576-49D0-4180-950A-1E4E37946B71}"/>
              </a:ext>
            </a:extLst>
          </p:cNvPr>
          <p:cNvSpPr>
            <a:spLocks noGrp="1" noChangeArrowheads="1"/>
          </p:cNvSpPr>
          <p:nvPr>
            <p:ph type="sldNum" sz="quarter" idx="12"/>
          </p:nvPr>
        </p:nvSpPr>
        <p:spPr>
          <a:xfrm>
            <a:off x="11811000" y="6505175"/>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23</a:t>
            </a:fld>
            <a:endParaRPr lang="it-IT" altLang="it-IT" dirty="0"/>
          </a:p>
        </p:txBody>
      </p:sp>
      <p:sp>
        <p:nvSpPr>
          <p:cNvPr id="10" name="CasellaDiTesto 3">
            <a:extLst>
              <a:ext uri="{FF2B5EF4-FFF2-40B4-BE49-F238E27FC236}">
                <a16:creationId xmlns:a16="http://schemas.microsoft.com/office/drawing/2014/main" id="{A4043AA6-3AC3-439C-8920-62486894027B}"/>
              </a:ext>
            </a:extLst>
          </p:cNvPr>
          <p:cNvSpPr txBox="1">
            <a:spLocks noChangeArrowheads="1"/>
          </p:cNvSpPr>
          <p:nvPr/>
        </p:nvSpPr>
        <p:spPr bwMode="auto">
          <a:xfrm>
            <a:off x="569477" y="4857671"/>
            <a:ext cx="9994020" cy="55970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Aft>
                <a:spcPct val="0"/>
              </a:spcAft>
              <a:buFontTx/>
              <a:buChar char="-"/>
            </a:pPr>
            <a:r>
              <a:rPr lang="it-IT" altLang="it-IT" sz="3266" dirty="0">
                <a:solidFill>
                  <a:schemeClr val="tx1"/>
                </a:solidFill>
              </a:rPr>
              <a:t>Modifica con aggravio del rischio d’incendio (</a:t>
            </a:r>
            <a:r>
              <a:rPr lang="it-IT" altLang="it-IT" sz="3266" dirty="0" err="1">
                <a:solidFill>
                  <a:schemeClr val="tx1"/>
                </a:solidFill>
              </a:rPr>
              <a:t>all</a:t>
            </a:r>
            <a:r>
              <a:rPr lang="it-IT" altLang="it-IT" sz="3266" dirty="0">
                <a:solidFill>
                  <a:schemeClr val="tx1"/>
                </a:solidFill>
              </a:rPr>
              <a:t>. IV)</a:t>
            </a:r>
          </a:p>
        </p:txBody>
      </p:sp>
      <p:sp>
        <p:nvSpPr>
          <p:cNvPr id="11" name="CasellaDiTesto 3">
            <a:extLst>
              <a:ext uri="{FF2B5EF4-FFF2-40B4-BE49-F238E27FC236}">
                <a16:creationId xmlns:a16="http://schemas.microsoft.com/office/drawing/2014/main" id="{6C7A9A0B-0419-497A-ADDB-A4DB58498193}"/>
              </a:ext>
            </a:extLst>
          </p:cNvPr>
          <p:cNvSpPr txBox="1">
            <a:spLocks noChangeArrowheads="1"/>
          </p:cNvSpPr>
          <p:nvPr/>
        </p:nvSpPr>
        <p:spPr bwMode="auto">
          <a:xfrm>
            <a:off x="569477" y="3429750"/>
            <a:ext cx="9994020" cy="55970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Aft>
                <a:spcPct val="0"/>
              </a:spcAft>
              <a:buFontTx/>
              <a:buChar char="-"/>
            </a:pPr>
            <a:r>
              <a:rPr lang="it-IT" altLang="it-IT" sz="3266" dirty="0">
                <a:solidFill>
                  <a:schemeClr val="tx1"/>
                </a:solidFill>
              </a:rPr>
              <a:t>Modifica sostanziali ai fini antincendio (</a:t>
            </a:r>
            <a:r>
              <a:rPr lang="it-IT" altLang="it-IT" sz="3266" dirty="0" err="1">
                <a:solidFill>
                  <a:schemeClr val="tx1"/>
                </a:solidFill>
              </a:rPr>
              <a:t>all</a:t>
            </a:r>
            <a:r>
              <a:rPr lang="it-IT" altLang="it-IT" sz="3266" dirty="0">
                <a:solidFill>
                  <a:schemeClr val="tx1"/>
                </a:solidFill>
              </a:rPr>
              <a:t>. IV)</a:t>
            </a:r>
          </a:p>
        </p:txBody>
      </p:sp>
      <p:sp>
        <p:nvSpPr>
          <p:cNvPr id="12" name="CasellaDiTesto 3">
            <a:extLst>
              <a:ext uri="{FF2B5EF4-FFF2-40B4-BE49-F238E27FC236}">
                <a16:creationId xmlns:a16="http://schemas.microsoft.com/office/drawing/2014/main" id="{303C7906-5CBB-4885-A3F2-1B45F8EB408F}"/>
              </a:ext>
            </a:extLst>
          </p:cNvPr>
          <p:cNvSpPr txBox="1">
            <a:spLocks noChangeArrowheads="1"/>
          </p:cNvSpPr>
          <p:nvPr/>
        </p:nvSpPr>
        <p:spPr bwMode="auto">
          <a:xfrm>
            <a:off x="2596754" y="2649534"/>
            <a:ext cx="9214246" cy="55970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457200" indent="-457200">
              <a:spcAft>
                <a:spcPct val="0"/>
              </a:spcAft>
              <a:buFont typeface="Wingdings" panose="05000000000000000000" pitchFamily="2" charset="2"/>
              <a:buChar char="Ø"/>
            </a:pPr>
            <a:r>
              <a:rPr lang="it-IT" altLang="it-IT" sz="3266" b="1" dirty="0">
                <a:solidFill>
                  <a:srgbClr val="FF0000"/>
                </a:solidFill>
                <a:effectLst>
                  <a:outerShdw blurRad="38100" dist="38100" dir="2700000" algn="tl">
                    <a:srgbClr val="000000">
                      <a:alpha val="43137"/>
                    </a:srgbClr>
                  </a:outerShdw>
                </a:effectLst>
              </a:rPr>
              <a:t>documentare all’atto di ARPCA con DNARI </a:t>
            </a:r>
          </a:p>
        </p:txBody>
      </p:sp>
      <p:sp>
        <p:nvSpPr>
          <p:cNvPr id="13" name="CasellaDiTesto 3">
            <a:extLst>
              <a:ext uri="{FF2B5EF4-FFF2-40B4-BE49-F238E27FC236}">
                <a16:creationId xmlns:a16="http://schemas.microsoft.com/office/drawing/2014/main" id="{FB5471F2-A41E-4B9C-A9F9-E936CEFD3FED}"/>
              </a:ext>
            </a:extLst>
          </p:cNvPr>
          <p:cNvSpPr txBox="1">
            <a:spLocks noChangeArrowheads="1"/>
          </p:cNvSpPr>
          <p:nvPr/>
        </p:nvSpPr>
        <p:spPr bwMode="auto">
          <a:xfrm>
            <a:off x="2596754" y="4083088"/>
            <a:ext cx="9214246" cy="55970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457200" indent="-457200">
              <a:spcAft>
                <a:spcPct val="0"/>
              </a:spcAft>
              <a:buFont typeface="Wingdings" panose="05000000000000000000" pitchFamily="2" charset="2"/>
              <a:buChar char="Ø"/>
            </a:pPr>
            <a:r>
              <a:rPr lang="it-IT" altLang="it-IT" sz="3266" b="1" dirty="0">
                <a:solidFill>
                  <a:srgbClr val="FF0000"/>
                </a:solidFill>
                <a:effectLst>
                  <a:outerShdw blurRad="38100" dist="38100" dir="2700000" algn="tl">
                    <a:srgbClr val="000000">
                      <a:alpha val="43137"/>
                    </a:srgbClr>
                  </a:outerShdw>
                </a:effectLst>
              </a:rPr>
              <a:t>Presentare SCIA con DNARI </a:t>
            </a:r>
          </a:p>
        </p:txBody>
      </p:sp>
      <p:sp>
        <p:nvSpPr>
          <p:cNvPr id="14" name="CasellaDiTesto 3">
            <a:extLst>
              <a:ext uri="{FF2B5EF4-FFF2-40B4-BE49-F238E27FC236}">
                <a16:creationId xmlns:a16="http://schemas.microsoft.com/office/drawing/2014/main" id="{1B3F02DD-DF1F-48EC-8F29-4C79369DF8A7}"/>
              </a:ext>
            </a:extLst>
          </p:cNvPr>
          <p:cNvSpPr txBox="1">
            <a:spLocks noChangeArrowheads="1"/>
          </p:cNvSpPr>
          <p:nvPr/>
        </p:nvSpPr>
        <p:spPr bwMode="auto">
          <a:xfrm>
            <a:off x="2596754" y="5645271"/>
            <a:ext cx="9214246" cy="1027076"/>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457200" indent="-457200">
              <a:spcAft>
                <a:spcPct val="0"/>
              </a:spcAft>
              <a:buFont typeface="Wingdings" panose="05000000000000000000" pitchFamily="2" charset="2"/>
              <a:buChar char="Ø"/>
            </a:pPr>
            <a:r>
              <a:rPr lang="it-IT" altLang="it-IT" sz="3266" b="1" dirty="0">
                <a:solidFill>
                  <a:srgbClr val="FF0000"/>
                </a:solidFill>
                <a:effectLst>
                  <a:outerShdw blurRad="38100" dist="38100" dir="2700000" algn="tl">
                    <a:srgbClr val="000000">
                      <a:alpha val="43137"/>
                    </a:srgbClr>
                  </a:outerShdw>
                </a:effectLst>
              </a:rPr>
              <a:t>presentare </a:t>
            </a:r>
            <a:r>
              <a:rPr lang="it-IT" altLang="it-IT" sz="3266" b="1" dirty="0" err="1">
                <a:solidFill>
                  <a:srgbClr val="FF0000"/>
                </a:solidFill>
                <a:effectLst>
                  <a:outerShdw blurRad="38100" dist="38100" dir="2700000" algn="tl">
                    <a:srgbClr val="000000">
                      <a:alpha val="43137"/>
                    </a:srgbClr>
                  </a:outerShdw>
                </a:effectLst>
              </a:rPr>
              <a:t>Valutazioen</a:t>
            </a:r>
            <a:r>
              <a:rPr lang="it-IT" altLang="it-IT" sz="3266" b="1" dirty="0">
                <a:solidFill>
                  <a:srgbClr val="FF0000"/>
                </a:solidFill>
                <a:effectLst>
                  <a:outerShdw blurRad="38100" dist="38100" dir="2700000" algn="tl">
                    <a:srgbClr val="000000">
                      <a:alpha val="43137"/>
                    </a:srgbClr>
                  </a:outerShdw>
                </a:effectLst>
              </a:rPr>
              <a:t> Progetto</a:t>
            </a:r>
          </a:p>
          <a:p>
            <a:pPr marL="457200" indent="-457200">
              <a:spcAft>
                <a:spcPct val="0"/>
              </a:spcAft>
              <a:buFont typeface="Wingdings" panose="05000000000000000000" pitchFamily="2" charset="2"/>
              <a:buChar char="Ø"/>
            </a:pPr>
            <a:r>
              <a:rPr lang="it-IT" altLang="it-IT" sz="3266" b="1" dirty="0">
                <a:solidFill>
                  <a:srgbClr val="FF0000"/>
                </a:solidFill>
                <a:effectLst>
                  <a:outerShdw blurRad="38100" dist="38100" dir="2700000" algn="tl">
                    <a:srgbClr val="000000">
                      <a:alpha val="43137"/>
                    </a:srgbClr>
                  </a:outerShdw>
                </a:effectLst>
              </a:rPr>
              <a:t>poi SCIA  </a:t>
            </a:r>
          </a:p>
        </p:txBody>
      </p:sp>
    </p:spTree>
    <p:extLst>
      <p:ext uri="{BB962C8B-B14F-4D97-AF65-F5344CB8AC3E}">
        <p14:creationId xmlns:p14="http://schemas.microsoft.com/office/powerpoint/2010/main" val="1054022243"/>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3"/>
            <a:ext cx="8427765" cy="1027076"/>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SEGNALAZIONE CERTIFICATA CONFORMITA’ ANTINCENDIO</a:t>
            </a:r>
          </a:p>
        </p:txBody>
      </p:sp>
      <p:sp>
        <p:nvSpPr>
          <p:cNvPr id="32773" name="CasellaDiTesto 3">
            <a:extLst>
              <a:ext uri="{FF2B5EF4-FFF2-40B4-BE49-F238E27FC236}">
                <a16:creationId xmlns:a16="http://schemas.microsoft.com/office/drawing/2014/main" id="{0CDA7774-C87C-4132-98D2-9B5F737A3059}"/>
              </a:ext>
            </a:extLst>
          </p:cNvPr>
          <p:cNvSpPr txBox="1">
            <a:spLocks noChangeArrowheads="1"/>
          </p:cNvSpPr>
          <p:nvPr/>
        </p:nvSpPr>
        <p:spPr bwMode="auto">
          <a:xfrm>
            <a:off x="1851875" y="2775173"/>
            <a:ext cx="8518495" cy="1961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buFontTx/>
              <a:buChar char="-"/>
            </a:pPr>
            <a:r>
              <a:rPr lang="it-IT" altLang="it-IT" sz="3266">
                <a:solidFill>
                  <a:schemeClr val="tx1"/>
                </a:solidFill>
              </a:rPr>
              <a:t>Nuove attività  A - B - C</a:t>
            </a:r>
          </a:p>
          <a:p>
            <a:pPr eaLnBrk="1">
              <a:spcAft>
                <a:spcPct val="0"/>
              </a:spcAft>
              <a:buFontTx/>
              <a:buChar char="-"/>
            </a:pPr>
            <a:endParaRPr lang="it-IT" altLang="it-IT" sz="3266">
              <a:solidFill>
                <a:schemeClr val="tx1"/>
              </a:solidFill>
            </a:endParaRPr>
          </a:p>
          <a:p>
            <a:pPr eaLnBrk="1">
              <a:spcAft>
                <a:spcPct val="0"/>
              </a:spcAft>
              <a:buFontTx/>
              <a:buChar char="-"/>
            </a:pPr>
            <a:r>
              <a:rPr lang="it-IT" altLang="it-IT" sz="3266">
                <a:solidFill>
                  <a:schemeClr val="tx1"/>
                </a:solidFill>
              </a:rPr>
              <a:t>Modifiche attività A - B - C sostanziali ai fini antincendio</a:t>
            </a:r>
          </a:p>
        </p:txBody>
      </p:sp>
      <p:sp>
        <p:nvSpPr>
          <p:cNvPr id="32774" name="CasellaDiTesto 7">
            <a:extLst>
              <a:ext uri="{FF2B5EF4-FFF2-40B4-BE49-F238E27FC236}">
                <a16:creationId xmlns:a16="http://schemas.microsoft.com/office/drawing/2014/main" id="{A1157034-F0C4-495A-8A51-3828CB5E89BD}"/>
              </a:ext>
            </a:extLst>
          </p:cNvPr>
          <p:cNvSpPr txBox="1">
            <a:spLocks noChangeArrowheads="1"/>
          </p:cNvSpPr>
          <p:nvPr/>
        </p:nvSpPr>
        <p:spPr bwMode="auto">
          <a:xfrm>
            <a:off x="5377365" y="5780768"/>
            <a:ext cx="4902275" cy="326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a:lnSpc>
                <a:spcPct val="93000"/>
              </a:lnSpc>
              <a:buClr>
                <a:srgbClr val="000000"/>
              </a:buClr>
              <a:buSzPct val="100000"/>
              <a:buFont typeface="Times New Roman" panose="02020603050405020304" pitchFamily="18" charset="0"/>
              <a:buNone/>
            </a:pPr>
            <a:r>
              <a:rPr lang="it-IT" altLang="it-IT" sz="1633"/>
              <a:t>Allegato IV DM 7/08/2018</a:t>
            </a:r>
          </a:p>
        </p:txBody>
      </p:sp>
      <p:sp>
        <p:nvSpPr>
          <p:cNvPr id="32775" name="Freccia in giù 8">
            <a:extLst>
              <a:ext uri="{FF2B5EF4-FFF2-40B4-BE49-F238E27FC236}">
                <a16:creationId xmlns:a16="http://schemas.microsoft.com/office/drawing/2014/main" id="{4C0F5320-1C86-41B1-A7CB-3F509DB4E0B4}"/>
              </a:ext>
            </a:extLst>
          </p:cNvPr>
          <p:cNvSpPr>
            <a:spLocks noChangeArrowheads="1"/>
          </p:cNvSpPr>
          <p:nvPr/>
        </p:nvSpPr>
        <p:spPr bwMode="auto">
          <a:xfrm>
            <a:off x="8251907" y="4866272"/>
            <a:ext cx="260668" cy="783442"/>
          </a:xfrm>
          <a:prstGeom prst="downArrow">
            <a:avLst>
              <a:gd name="adj1" fmla="val 50000"/>
              <a:gd name="adj2" fmla="val 50092"/>
            </a:avLst>
          </a:prstGeom>
          <a:solidFill>
            <a:schemeClr val="bg1"/>
          </a:solidFill>
          <a:ln w="9525" algn="ctr">
            <a:solidFill>
              <a:schemeClr val="tx1"/>
            </a:solidFill>
            <a:round/>
            <a:headEnd/>
            <a:tailEnd/>
          </a:ln>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32776" name="CasellaDiTesto 9">
            <a:extLst>
              <a:ext uri="{FF2B5EF4-FFF2-40B4-BE49-F238E27FC236}">
                <a16:creationId xmlns:a16="http://schemas.microsoft.com/office/drawing/2014/main" id="{7EC464C3-02F1-446A-80FE-C6B1FE1B3591}"/>
              </a:ext>
            </a:extLst>
          </p:cNvPr>
          <p:cNvSpPr txBox="1">
            <a:spLocks noChangeArrowheads="1"/>
          </p:cNvSpPr>
          <p:nvPr/>
        </p:nvSpPr>
        <p:spPr bwMode="auto">
          <a:xfrm>
            <a:off x="1968528" y="5170144"/>
            <a:ext cx="5106776" cy="1546321"/>
          </a:xfrm>
          <a:prstGeom prst="rect">
            <a:avLst/>
          </a:prstGeom>
          <a:solidFill>
            <a:srgbClr val="92D050"/>
          </a:solidFill>
          <a:ln w="9525">
            <a:solidFill>
              <a:schemeClr val="tx1"/>
            </a:solidFill>
            <a:miter lim="800000"/>
            <a:headEnd/>
            <a:tailEnd/>
          </a:ln>
        </p:spPr>
        <p:txBody>
          <a:bodyPr>
            <a:spAutoFit/>
          </a:bodyPr>
          <a:lstStyle/>
          <a:p>
            <a:pPr algn="ctr" eaLnBrk="1">
              <a:lnSpc>
                <a:spcPct val="93000"/>
              </a:lnSpc>
              <a:buClr>
                <a:srgbClr val="000000"/>
              </a:buClr>
              <a:buSzPct val="100000"/>
              <a:buFont typeface="Times New Roman" panose="02020603050405020304" pitchFamily="18" charset="0"/>
              <a:buNone/>
            </a:pPr>
            <a:r>
              <a:rPr lang="it-IT" altLang="it-IT" sz="2540" b="1"/>
              <a:t>ATTIVITA’ C</a:t>
            </a:r>
          </a:p>
          <a:p>
            <a:pPr algn="ctr" eaLnBrk="1">
              <a:lnSpc>
                <a:spcPct val="93000"/>
              </a:lnSpc>
              <a:buClr>
                <a:srgbClr val="000000"/>
              </a:buClr>
              <a:buSzPct val="100000"/>
              <a:buFont typeface="Times New Roman" panose="02020603050405020304" pitchFamily="18" charset="0"/>
              <a:buNone/>
            </a:pPr>
            <a:endParaRPr lang="it-IT" altLang="it-IT" sz="2540" b="1"/>
          </a:p>
          <a:p>
            <a:pPr algn="ctr" eaLnBrk="1">
              <a:lnSpc>
                <a:spcPct val="93000"/>
              </a:lnSpc>
              <a:buClr>
                <a:srgbClr val="000000"/>
              </a:buClr>
              <a:buSzPct val="100000"/>
              <a:buFont typeface="Times New Roman" panose="02020603050405020304" pitchFamily="18" charset="0"/>
              <a:buNone/>
            </a:pPr>
            <a:r>
              <a:rPr lang="it-IT" altLang="it-IT" sz="2540" b="1"/>
              <a:t>rilascio</a:t>
            </a:r>
          </a:p>
          <a:p>
            <a:pPr algn="ctr" eaLnBrk="1">
              <a:lnSpc>
                <a:spcPct val="93000"/>
              </a:lnSpc>
              <a:buClr>
                <a:srgbClr val="000000"/>
              </a:buClr>
              <a:buSzPct val="100000"/>
              <a:buFont typeface="Times New Roman" panose="02020603050405020304" pitchFamily="18" charset="0"/>
              <a:buNone/>
            </a:pPr>
            <a:r>
              <a:rPr lang="it-IT" altLang="it-IT" sz="2540" b="1"/>
              <a:t>Certificato Prevenzione Incendi</a:t>
            </a:r>
          </a:p>
        </p:txBody>
      </p:sp>
      <p:pic>
        <p:nvPicPr>
          <p:cNvPr id="9" name="Immagine 8">
            <a:extLst>
              <a:ext uri="{FF2B5EF4-FFF2-40B4-BE49-F238E27FC236}">
                <a16:creationId xmlns:a16="http://schemas.microsoft.com/office/drawing/2014/main" id="{70D2FC43-2C93-42BB-9D77-6ECF523A9F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Segnaposto numero diapositiva 3">
            <a:extLst>
              <a:ext uri="{FF2B5EF4-FFF2-40B4-BE49-F238E27FC236}">
                <a16:creationId xmlns:a16="http://schemas.microsoft.com/office/drawing/2014/main" id="{4669C060-91C7-4534-8D93-386C36E6F768}"/>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24</a:t>
            </a:fld>
            <a:endParaRPr lang="it-IT" altLang="it-IT" dirty="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0436" y="1468955"/>
            <a:ext cx="3394436" cy="559705"/>
          </a:xfrm>
          <a:prstGeom prst="rect">
            <a:avLst/>
          </a:prstGeom>
          <a:solidFill>
            <a:schemeClr val="bg1"/>
          </a:solidFill>
          <a:ln>
            <a:solidFill>
              <a:schemeClr val="tx1"/>
            </a:solidFill>
          </a:ln>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Progetto A</a:t>
            </a:r>
          </a:p>
        </p:txBody>
      </p:sp>
      <p:sp>
        <p:nvSpPr>
          <p:cNvPr id="10" name="CasellaDiTesto 9">
            <a:extLst>
              <a:ext uri="{FF2B5EF4-FFF2-40B4-BE49-F238E27FC236}">
                <a16:creationId xmlns:a16="http://schemas.microsoft.com/office/drawing/2014/main" id="{7BFF6AD0-4780-4E7A-8AE8-DED5269772CA}"/>
              </a:ext>
            </a:extLst>
          </p:cNvPr>
          <p:cNvSpPr txBox="1"/>
          <p:nvPr/>
        </p:nvSpPr>
        <p:spPr>
          <a:xfrm>
            <a:off x="5783488" y="1468955"/>
            <a:ext cx="4393902" cy="559705"/>
          </a:xfrm>
          <a:prstGeom prst="rect">
            <a:avLst/>
          </a:prstGeom>
          <a:solidFill>
            <a:schemeClr val="bg1"/>
          </a:solidFill>
          <a:ln>
            <a:solidFill>
              <a:schemeClr val="tx1"/>
            </a:solidFill>
          </a:ln>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Progetto B</a:t>
            </a:r>
          </a:p>
        </p:txBody>
      </p:sp>
      <p:sp>
        <p:nvSpPr>
          <p:cNvPr id="11" name="CasellaDiTesto 10">
            <a:extLst>
              <a:ext uri="{FF2B5EF4-FFF2-40B4-BE49-F238E27FC236}">
                <a16:creationId xmlns:a16="http://schemas.microsoft.com/office/drawing/2014/main" id="{E3BCF371-FD0A-4084-9FFA-32EA92E6245F}"/>
              </a:ext>
            </a:extLst>
          </p:cNvPr>
          <p:cNvSpPr txBox="1"/>
          <p:nvPr/>
        </p:nvSpPr>
        <p:spPr>
          <a:xfrm>
            <a:off x="1941164" y="2501544"/>
            <a:ext cx="3394437" cy="1494448"/>
          </a:xfrm>
          <a:prstGeom prst="rect">
            <a:avLst/>
          </a:prstGeom>
          <a:solidFill>
            <a:schemeClr val="bg1"/>
          </a:solidFill>
          <a:ln>
            <a:solidFill>
              <a:schemeClr val="tx1"/>
            </a:solidFill>
          </a:ln>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Progetto C</a:t>
            </a:r>
          </a:p>
          <a:p>
            <a:pPr marL="518465" indent="-518465" algn="ctr">
              <a:lnSpc>
                <a:spcPct val="93000"/>
              </a:lnSpc>
              <a:buClr>
                <a:srgbClr val="000000"/>
              </a:buClr>
              <a:buSzPct val="100000"/>
              <a:buFontTx/>
              <a:buChar char="-"/>
              <a:defRPr/>
            </a:pPr>
            <a:r>
              <a:rPr lang="it-IT" sz="3266" dirty="0">
                <a:latin typeface="+mj-lt"/>
              </a:rPr>
              <a:t>stralcio 1</a:t>
            </a:r>
          </a:p>
          <a:p>
            <a:pPr marL="518465" indent="-518465" algn="ctr">
              <a:lnSpc>
                <a:spcPct val="93000"/>
              </a:lnSpc>
              <a:buClr>
                <a:srgbClr val="000000"/>
              </a:buClr>
              <a:buSzPct val="100000"/>
              <a:buFontTx/>
              <a:buChar char="-"/>
              <a:defRPr/>
            </a:pPr>
            <a:r>
              <a:rPr lang="it-IT" sz="3266" dirty="0">
                <a:latin typeface="+mj-lt"/>
              </a:rPr>
              <a:t>stralcio 2</a:t>
            </a:r>
          </a:p>
        </p:txBody>
      </p:sp>
      <p:sp>
        <p:nvSpPr>
          <p:cNvPr id="34823" name="CasellaDiTesto 1">
            <a:extLst>
              <a:ext uri="{FF2B5EF4-FFF2-40B4-BE49-F238E27FC236}">
                <a16:creationId xmlns:a16="http://schemas.microsoft.com/office/drawing/2014/main" id="{D0F64E6E-CFAC-484F-90A7-9BC01956DB05}"/>
              </a:ext>
            </a:extLst>
          </p:cNvPr>
          <p:cNvSpPr txBox="1">
            <a:spLocks noChangeArrowheads="1"/>
          </p:cNvSpPr>
          <p:nvPr/>
        </p:nvSpPr>
        <p:spPr bwMode="auto">
          <a:xfrm>
            <a:off x="5783488" y="2501544"/>
            <a:ext cx="4376620" cy="383104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just" eaLnBrk="1">
              <a:lnSpc>
                <a:spcPct val="93000"/>
              </a:lnSpc>
              <a:buClr>
                <a:srgbClr val="000000"/>
              </a:buClr>
              <a:buSzPct val="100000"/>
              <a:buFont typeface="Times New Roman" panose="02020603050405020304" pitchFamily="18" charset="0"/>
              <a:buNone/>
            </a:pPr>
            <a:endParaRPr lang="it-IT" altLang="it-IT" sz="2177"/>
          </a:p>
          <a:p>
            <a:pPr algn="ctr" eaLnBrk="1">
              <a:lnSpc>
                <a:spcPct val="93000"/>
              </a:lnSpc>
              <a:buClr>
                <a:srgbClr val="000000"/>
              </a:buClr>
              <a:buSzPct val="100000"/>
              <a:buFont typeface="Times New Roman" panose="02020603050405020304" pitchFamily="18" charset="0"/>
              <a:buNone/>
            </a:pPr>
            <a:r>
              <a:rPr lang="it-IT" altLang="it-IT" sz="2177"/>
              <a:t>DM 19/3/15 strutture ospedaliere</a:t>
            </a:r>
          </a:p>
          <a:p>
            <a:pPr algn="ctr" eaLnBrk="1">
              <a:lnSpc>
                <a:spcPct val="93000"/>
              </a:lnSpc>
              <a:buClr>
                <a:srgbClr val="000000"/>
              </a:buClr>
              <a:buSzPct val="100000"/>
              <a:buFont typeface="Times New Roman" panose="02020603050405020304" pitchFamily="18" charset="0"/>
              <a:buNone/>
            </a:pPr>
            <a:endParaRPr lang="it-IT" altLang="it-IT" sz="2177"/>
          </a:p>
          <a:p>
            <a:pPr algn="just" eaLnBrk="1">
              <a:lnSpc>
                <a:spcPct val="93000"/>
              </a:lnSpc>
              <a:buClr>
                <a:srgbClr val="000000"/>
              </a:buClr>
              <a:buSzPct val="100000"/>
              <a:buFont typeface="Times New Roman" panose="02020603050405020304" pitchFamily="18" charset="0"/>
              <a:buNone/>
            </a:pPr>
            <a:r>
              <a:rPr lang="it-IT" altLang="it-IT" sz="2177"/>
              <a:t>Il progetto deve riportare la descrizione di tutti gli eventuali singoli lotti di realizzazione, esplicitandone, per ciascuno di essi, la relativa indipendenza, l'autonomia di funzionamento in termini di vie di esodo, presidi ed impianti antincendio e idonee compartimentazioni</a:t>
            </a:r>
          </a:p>
        </p:txBody>
      </p:sp>
      <p:pic>
        <p:nvPicPr>
          <p:cNvPr id="8" name="Immagine 7">
            <a:extLst>
              <a:ext uri="{FF2B5EF4-FFF2-40B4-BE49-F238E27FC236}">
                <a16:creationId xmlns:a16="http://schemas.microsoft.com/office/drawing/2014/main" id="{99F5FF07-6ADE-4611-AA52-723F31EEE1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9" name="Segnaposto numero diapositiva 3">
            <a:extLst>
              <a:ext uri="{FF2B5EF4-FFF2-40B4-BE49-F238E27FC236}">
                <a16:creationId xmlns:a16="http://schemas.microsoft.com/office/drawing/2014/main" id="{516115A3-AF5B-489D-9D0C-0041288B3CF6}"/>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25</a:t>
            </a:fld>
            <a:endParaRPr lang="it-IT" altLang="it-IT" dirty="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0436" y="1468955"/>
            <a:ext cx="3394436" cy="559705"/>
          </a:xfrm>
          <a:prstGeom prst="rect">
            <a:avLst/>
          </a:prstGeom>
          <a:solidFill>
            <a:schemeClr val="bg1"/>
          </a:solidFill>
          <a:ln>
            <a:solidFill>
              <a:schemeClr val="tx1"/>
            </a:solidFill>
          </a:ln>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b="1" dirty="0">
                <a:latin typeface="+mj-lt"/>
              </a:rPr>
              <a:t>Progetto A</a:t>
            </a:r>
          </a:p>
        </p:txBody>
      </p:sp>
      <p:sp>
        <p:nvSpPr>
          <p:cNvPr id="10" name="CasellaDiTesto 9">
            <a:extLst>
              <a:ext uri="{FF2B5EF4-FFF2-40B4-BE49-F238E27FC236}">
                <a16:creationId xmlns:a16="http://schemas.microsoft.com/office/drawing/2014/main" id="{7BFF6AD0-4780-4E7A-8AE8-DED5269772CA}"/>
              </a:ext>
            </a:extLst>
          </p:cNvPr>
          <p:cNvSpPr txBox="1"/>
          <p:nvPr/>
        </p:nvSpPr>
        <p:spPr>
          <a:xfrm>
            <a:off x="5783488" y="1468955"/>
            <a:ext cx="4393902" cy="559705"/>
          </a:xfrm>
          <a:prstGeom prst="rect">
            <a:avLst/>
          </a:prstGeom>
          <a:solidFill>
            <a:schemeClr val="bg1"/>
          </a:solidFill>
          <a:ln>
            <a:solidFill>
              <a:schemeClr val="tx1"/>
            </a:solidFill>
          </a:ln>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b="1" dirty="0">
                <a:latin typeface="+mj-lt"/>
              </a:rPr>
              <a:t>Progetto B</a:t>
            </a:r>
          </a:p>
        </p:txBody>
      </p:sp>
      <p:sp>
        <p:nvSpPr>
          <p:cNvPr id="11" name="CasellaDiTesto 10">
            <a:extLst>
              <a:ext uri="{FF2B5EF4-FFF2-40B4-BE49-F238E27FC236}">
                <a16:creationId xmlns:a16="http://schemas.microsoft.com/office/drawing/2014/main" id="{E3BCF371-FD0A-4084-9FFA-32EA92E6245F}"/>
              </a:ext>
            </a:extLst>
          </p:cNvPr>
          <p:cNvSpPr txBox="1"/>
          <p:nvPr/>
        </p:nvSpPr>
        <p:spPr>
          <a:xfrm>
            <a:off x="1941164" y="2501544"/>
            <a:ext cx="3394437" cy="1494448"/>
          </a:xfrm>
          <a:prstGeom prst="rect">
            <a:avLst/>
          </a:prstGeom>
          <a:solidFill>
            <a:schemeClr val="bg1"/>
          </a:solidFill>
          <a:ln>
            <a:solidFill>
              <a:schemeClr val="tx1"/>
            </a:solidFill>
          </a:ln>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b="1" dirty="0">
                <a:latin typeface="+mj-lt"/>
              </a:rPr>
              <a:t>Progetto C</a:t>
            </a:r>
          </a:p>
          <a:p>
            <a:pPr marL="518465" indent="-518465" algn="ctr">
              <a:lnSpc>
                <a:spcPct val="93000"/>
              </a:lnSpc>
              <a:buClr>
                <a:srgbClr val="000000"/>
              </a:buClr>
              <a:buSzPct val="100000"/>
              <a:buFontTx/>
              <a:buChar char="-"/>
              <a:defRPr/>
            </a:pPr>
            <a:r>
              <a:rPr lang="it-IT" sz="3266" dirty="0">
                <a:latin typeface="+mj-lt"/>
              </a:rPr>
              <a:t>stralcio 1</a:t>
            </a:r>
          </a:p>
          <a:p>
            <a:pPr marL="518465" indent="-518465" algn="ctr">
              <a:lnSpc>
                <a:spcPct val="93000"/>
              </a:lnSpc>
              <a:buClr>
                <a:srgbClr val="000000"/>
              </a:buClr>
              <a:buSzPct val="100000"/>
              <a:buFontTx/>
              <a:buChar char="-"/>
              <a:defRPr/>
            </a:pPr>
            <a:r>
              <a:rPr lang="it-IT" sz="3266" dirty="0">
                <a:latin typeface="+mj-lt"/>
              </a:rPr>
              <a:t>stralcio 2</a:t>
            </a:r>
          </a:p>
        </p:txBody>
      </p:sp>
      <p:sp>
        <p:nvSpPr>
          <p:cNvPr id="36871" name="Rettangolo 2">
            <a:extLst>
              <a:ext uri="{FF2B5EF4-FFF2-40B4-BE49-F238E27FC236}">
                <a16:creationId xmlns:a16="http://schemas.microsoft.com/office/drawing/2014/main" id="{D84DD6DB-F1CB-453F-9F75-1E51667FDAA6}"/>
              </a:ext>
            </a:extLst>
          </p:cNvPr>
          <p:cNvSpPr>
            <a:spLocks noChangeArrowheads="1"/>
          </p:cNvSpPr>
          <p:nvPr/>
        </p:nvSpPr>
        <p:spPr bwMode="auto">
          <a:xfrm>
            <a:off x="7068103" y="4012262"/>
            <a:ext cx="3313788" cy="1697939"/>
          </a:xfrm>
          <a:prstGeom prst="rect">
            <a:avLst/>
          </a:prstGeom>
          <a:solidFill>
            <a:srgbClr val="00B8FF"/>
          </a:solidFill>
          <a:ln w="9525" algn="ctr">
            <a:solidFill>
              <a:schemeClr val="tx1"/>
            </a:solidFill>
            <a:round/>
            <a:headEnd/>
            <a:tailEnd/>
          </a:ln>
        </p:spPr>
        <p:txBody>
          <a:bodyPr/>
          <a:lstStyle/>
          <a:p>
            <a:pPr algn="ctr" eaLnBrk="1">
              <a:lnSpc>
                <a:spcPct val="93000"/>
              </a:lnSpc>
              <a:buClr>
                <a:srgbClr val="000000"/>
              </a:buClr>
              <a:buSzPct val="100000"/>
              <a:buFont typeface="Times New Roman" panose="02020603050405020304" pitchFamily="18" charset="0"/>
              <a:buNone/>
            </a:pPr>
            <a:endParaRPr lang="it-IT" altLang="it-IT" sz="3992"/>
          </a:p>
          <a:p>
            <a:pPr algn="ctr" eaLnBrk="1">
              <a:lnSpc>
                <a:spcPct val="93000"/>
              </a:lnSpc>
              <a:buClr>
                <a:srgbClr val="000000"/>
              </a:buClr>
              <a:buSzPct val="100000"/>
              <a:buFont typeface="Times New Roman" panose="02020603050405020304" pitchFamily="18" charset="0"/>
              <a:buNone/>
            </a:pPr>
            <a:r>
              <a:rPr lang="it-IT" altLang="it-IT" sz="3992"/>
              <a:t>SCIA</a:t>
            </a:r>
          </a:p>
        </p:txBody>
      </p:sp>
      <p:sp>
        <p:nvSpPr>
          <p:cNvPr id="36872" name="Freccia in giù 3">
            <a:extLst>
              <a:ext uri="{FF2B5EF4-FFF2-40B4-BE49-F238E27FC236}">
                <a16:creationId xmlns:a16="http://schemas.microsoft.com/office/drawing/2014/main" id="{C1B7E561-A142-44B1-9F09-65FCFA9AB7CD}"/>
              </a:ext>
            </a:extLst>
          </p:cNvPr>
          <p:cNvSpPr>
            <a:spLocks noChangeArrowheads="1"/>
          </p:cNvSpPr>
          <p:nvPr/>
        </p:nvSpPr>
        <p:spPr bwMode="auto">
          <a:xfrm>
            <a:off x="8227425" y="2199112"/>
            <a:ext cx="262108" cy="1697938"/>
          </a:xfrm>
          <a:prstGeom prst="downArrow">
            <a:avLst>
              <a:gd name="adj1" fmla="val 50000"/>
              <a:gd name="adj2" fmla="val 49845"/>
            </a:avLst>
          </a:prstGeom>
          <a:solidFill>
            <a:srgbClr val="00B8FF"/>
          </a:solidFill>
          <a:ln w="9525" algn="ctr">
            <a:solidFill>
              <a:schemeClr val="tx1"/>
            </a:solidFill>
            <a:round/>
            <a:headEnd/>
            <a:tailEnd/>
          </a:ln>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36873" name="Freccia in giù 5">
            <a:extLst>
              <a:ext uri="{FF2B5EF4-FFF2-40B4-BE49-F238E27FC236}">
                <a16:creationId xmlns:a16="http://schemas.microsoft.com/office/drawing/2014/main" id="{D293D87F-A604-4C18-82A4-A57055AB4F3A}"/>
              </a:ext>
            </a:extLst>
          </p:cNvPr>
          <p:cNvSpPr>
            <a:spLocks noChangeArrowheads="1"/>
          </p:cNvSpPr>
          <p:nvPr/>
        </p:nvSpPr>
        <p:spPr bwMode="auto">
          <a:xfrm rot="18179699">
            <a:off x="5638753" y="2783093"/>
            <a:ext cx="325474" cy="2432416"/>
          </a:xfrm>
          <a:prstGeom prst="downArrow">
            <a:avLst>
              <a:gd name="adj1" fmla="val 50000"/>
              <a:gd name="adj2" fmla="val 50169"/>
            </a:avLst>
          </a:prstGeom>
          <a:solidFill>
            <a:srgbClr val="00B8FF"/>
          </a:solidFill>
          <a:ln w="9525" algn="ctr">
            <a:solidFill>
              <a:schemeClr val="tx1"/>
            </a:solidFill>
            <a:round/>
            <a:headEnd/>
            <a:tailEnd/>
          </a:ln>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36874" name="CasellaDiTesto 7">
            <a:extLst>
              <a:ext uri="{FF2B5EF4-FFF2-40B4-BE49-F238E27FC236}">
                <a16:creationId xmlns:a16="http://schemas.microsoft.com/office/drawing/2014/main" id="{E4579120-12D6-4B77-AC4B-391DBF9C5791}"/>
              </a:ext>
            </a:extLst>
          </p:cNvPr>
          <p:cNvSpPr txBox="1">
            <a:spLocks noChangeArrowheads="1"/>
          </p:cNvSpPr>
          <p:nvPr/>
        </p:nvSpPr>
        <p:spPr bwMode="auto">
          <a:xfrm>
            <a:off x="1941164" y="5157183"/>
            <a:ext cx="6286260" cy="1546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lnSpc>
                <a:spcPct val="93000"/>
              </a:lnSpc>
              <a:buClr>
                <a:srgbClr val="000000"/>
              </a:buClr>
              <a:buSzPct val="100000"/>
              <a:buFont typeface="Times New Roman" panose="02020603050405020304" pitchFamily="18" charset="0"/>
              <a:buNone/>
            </a:pPr>
            <a:r>
              <a:rPr lang="it-IT" altLang="it-IT" sz="2540" i="1"/>
              <a:t>prima di dare inizio ad una nuova </a:t>
            </a:r>
          </a:p>
          <a:p>
            <a:pPr eaLnBrk="1">
              <a:lnSpc>
                <a:spcPct val="93000"/>
              </a:lnSpc>
              <a:buClr>
                <a:srgbClr val="000000"/>
              </a:buClr>
              <a:buSzPct val="100000"/>
              <a:buFont typeface="Times New Roman" panose="02020603050405020304" pitchFamily="18" charset="0"/>
              <a:buNone/>
            </a:pPr>
            <a:r>
              <a:rPr lang="it-IT" altLang="it-IT" sz="2540" i="1"/>
              <a:t>o modificata attività ….</a:t>
            </a:r>
          </a:p>
          <a:p>
            <a:pPr eaLnBrk="1">
              <a:lnSpc>
                <a:spcPct val="93000"/>
              </a:lnSpc>
              <a:buClr>
                <a:srgbClr val="000000"/>
              </a:buClr>
              <a:buSzPct val="100000"/>
              <a:buFont typeface="Times New Roman" panose="02020603050405020304" pitchFamily="18" charset="0"/>
              <a:buNone/>
            </a:pPr>
            <a:endParaRPr lang="it-IT" altLang="it-IT" sz="2540" i="1"/>
          </a:p>
          <a:p>
            <a:pPr eaLnBrk="1">
              <a:lnSpc>
                <a:spcPct val="93000"/>
              </a:lnSpc>
              <a:buClr>
                <a:srgbClr val="000000"/>
              </a:buClr>
              <a:buSzPct val="100000"/>
              <a:buFont typeface="Times New Roman" panose="02020603050405020304" pitchFamily="18" charset="0"/>
              <a:buNone/>
            </a:pPr>
            <a:r>
              <a:rPr lang="it-IT" altLang="it-IT" sz="2540" i="1"/>
              <a:t>… non al completamento di tutti i lavori </a:t>
            </a:r>
          </a:p>
        </p:txBody>
      </p:sp>
      <p:pic>
        <p:nvPicPr>
          <p:cNvPr id="12" name="Immagine 11">
            <a:extLst>
              <a:ext uri="{FF2B5EF4-FFF2-40B4-BE49-F238E27FC236}">
                <a16:creationId xmlns:a16="http://schemas.microsoft.com/office/drawing/2014/main" id="{B46D3C8D-72D4-41AB-BA46-EAE4996498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3" name="Segnaposto numero diapositiva 3">
            <a:extLst>
              <a:ext uri="{FF2B5EF4-FFF2-40B4-BE49-F238E27FC236}">
                <a16:creationId xmlns:a16="http://schemas.microsoft.com/office/drawing/2014/main" id="{B242C032-1ECB-495A-8000-667B676BB2D3}"/>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26</a:t>
            </a:fld>
            <a:endParaRPr lang="it-IT" altLang="it-IT"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4" name="CasellaDiTesto 3">
            <a:extLst>
              <a:ext uri="{FF2B5EF4-FFF2-40B4-BE49-F238E27FC236}">
                <a16:creationId xmlns:a16="http://schemas.microsoft.com/office/drawing/2014/main" id="{7197A712-0B0C-498C-95B5-C435E0C365AD}"/>
              </a:ext>
            </a:extLst>
          </p:cNvPr>
          <p:cNvSpPr txBox="1"/>
          <p:nvPr/>
        </p:nvSpPr>
        <p:spPr>
          <a:xfrm>
            <a:off x="1968528" y="3726616"/>
            <a:ext cx="8518495" cy="1027076"/>
          </a:xfrm>
          <a:prstGeom prst="rect">
            <a:avLst/>
          </a:prstGeom>
          <a:noFill/>
        </p:spPr>
        <p:txBody>
          <a:bodyPr>
            <a:spAutoFit/>
          </a:bodyPr>
          <a:lstStyle/>
          <a:p>
            <a:pPr>
              <a:lnSpc>
                <a:spcPct val="93000"/>
              </a:lnSpc>
              <a:buClr>
                <a:srgbClr val="000000"/>
              </a:buClr>
              <a:buSzPct val="100000"/>
              <a:defRPr/>
            </a:pPr>
            <a:r>
              <a:rPr lang="it-IT" sz="3266" dirty="0"/>
              <a:t>PROCEDIMENTO INTERNO COMANDO DI ROVIGO</a:t>
            </a:r>
          </a:p>
          <a:p>
            <a:pPr marL="933237" lvl="1">
              <a:lnSpc>
                <a:spcPct val="93000"/>
              </a:lnSpc>
              <a:buClr>
                <a:srgbClr val="000000"/>
              </a:buClr>
              <a:buSzPct val="100000"/>
              <a:defRPr/>
            </a:pPr>
            <a:endParaRPr lang="it-IT" sz="3266" dirty="0"/>
          </a:p>
        </p:txBody>
      </p:sp>
      <p:pic>
        <p:nvPicPr>
          <p:cNvPr id="8" name="Immagine 7">
            <a:extLst>
              <a:ext uri="{FF2B5EF4-FFF2-40B4-BE49-F238E27FC236}">
                <a16:creationId xmlns:a16="http://schemas.microsoft.com/office/drawing/2014/main" id="{E5A0761C-7CF4-4798-8C8C-5B3696BAC2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9" name="Segnaposto numero diapositiva 3">
            <a:extLst>
              <a:ext uri="{FF2B5EF4-FFF2-40B4-BE49-F238E27FC236}">
                <a16:creationId xmlns:a16="http://schemas.microsoft.com/office/drawing/2014/main" id="{02EF5FB6-D29E-4B33-9370-05646E86EE04}"/>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27</a:t>
            </a:fld>
            <a:endParaRPr lang="it-IT" altLang="it-IT" dirty="0"/>
          </a:p>
        </p:txBody>
      </p:sp>
      <p:sp>
        <p:nvSpPr>
          <p:cNvPr id="10" name="CasellaDiTesto 9">
            <a:extLst>
              <a:ext uri="{FF2B5EF4-FFF2-40B4-BE49-F238E27FC236}">
                <a16:creationId xmlns:a16="http://schemas.microsoft.com/office/drawing/2014/main" id="{3CC7BFD1-2468-4D31-AA98-37213BCBF4C7}"/>
              </a:ext>
            </a:extLst>
          </p:cNvPr>
          <p:cNvSpPr txBox="1"/>
          <p:nvPr/>
        </p:nvSpPr>
        <p:spPr>
          <a:xfrm>
            <a:off x="1852595" y="1125130"/>
            <a:ext cx="8427765" cy="1027076"/>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SEGNALAZIONE CERTIFICATA CONFORMITA’ ANTINCENDIO</a:t>
            </a:r>
          </a:p>
        </p:txBody>
      </p:sp>
    </p:spTree>
    <p:extLst>
      <p:ext uri="{BB962C8B-B14F-4D97-AF65-F5344CB8AC3E}">
        <p14:creationId xmlns:p14="http://schemas.microsoft.com/office/powerpoint/2010/main" val="300444157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FB086DC1-7049-49FF-A686-3218C71E9707}"/>
              </a:ext>
            </a:extLst>
          </p:cNvPr>
          <p:cNvSpPr>
            <a:spLocks noGrp="1"/>
          </p:cNvSpPr>
          <p:nvPr>
            <p:ph type="sldNum" sz="quarter" idx="12"/>
          </p:nvPr>
        </p:nvSpPr>
        <p:spPr>
          <a:xfrm>
            <a:off x="8610600" y="6077676"/>
            <a:ext cx="2743200" cy="365125"/>
          </a:xfrm>
        </p:spPr>
        <p:txBody>
          <a:bodyPr/>
          <a:lstStyle/>
          <a:p>
            <a:fld id="{20BC09BD-C192-4C13-99F3-8440AAC3A9E2}" type="slidenum">
              <a:rPr lang="it-IT" smtClean="0"/>
              <a:t>28</a:t>
            </a:fld>
            <a:endParaRPr lang="it-IT"/>
          </a:p>
        </p:txBody>
      </p:sp>
      <p:sp>
        <p:nvSpPr>
          <p:cNvPr id="5" name="Terminatore 4">
            <a:extLst>
              <a:ext uri="{FF2B5EF4-FFF2-40B4-BE49-F238E27FC236}">
                <a16:creationId xmlns:a16="http://schemas.microsoft.com/office/drawing/2014/main" id="{C0A30C11-C14E-45C9-8C49-B83ACD9356C2}"/>
              </a:ext>
            </a:extLst>
          </p:cNvPr>
          <p:cNvSpPr/>
          <p:nvPr/>
        </p:nvSpPr>
        <p:spPr>
          <a:xfrm>
            <a:off x="4452261" y="159725"/>
            <a:ext cx="2817215" cy="240998"/>
          </a:xfrm>
          <a:prstGeom prst="flowChartTerminator">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b="1" dirty="0">
                <a:solidFill>
                  <a:schemeClr val="tx1"/>
                </a:solidFill>
              </a:rPr>
              <a:t>1 –</a:t>
            </a:r>
            <a:r>
              <a:rPr lang="it-IT" sz="1000" dirty="0">
                <a:solidFill>
                  <a:schemeClr val="tx1"/>
                </a:solidFill>
              </a:rPr>
              <a:t> RICEVIMENTO SCIA</a:t>
            </a:r>
          </a:p>
        </p:txBody>
      </p:sp>
      <p:sp>
        <p:nvSpPr>
          <p:cNvPr id="6" name="Elaborazione 5">
            <a:extLst>
              <a:ext uri="{FF2B5EF4-FFF2-40B4-BE49-F238E27FC236}">
                <a16:creationId xmlns:a16="http://schemas.microsoft.com/office/drawing/2014/main" id="{FA041EF5-6C24-473C-84A5-3D594FF51F00}"/>
              </a:ext>
            </a:extLst>
          </p:cNvPr>
          <p:cNvSpPr/>
          <p:nvPr/>
        </p:nvSpPr>
        <p:spPr>
          <a:xfrm>
            <a:off x="4419617" y="565171"/>
            <a:ext cx="2882503" cy="230257"/>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dirty="0">
                <a:solidFill>
                  <a:schemeClr val="tx1"/>
                </a:solidFill>
              </a:rPr>
              <a:t>2 – Verifica Formale</a:t>
            </a:r>
            <a:endParaRPr lang="it-IT" sz="1000" dirty="0">
              <a:solidFill>
                <a:schemeClr val="tx1"/>
              </a:solidFill>
            </a:endParaRPr>
          </a:p>
        </p:txBody>
      </p:sp>
      <p:cxnSp>
        <p:nvCxnSpPr>
          <p:cNvPr id="8" name="Connettore 2 7">
            <a:extLst>
              <a:ext uri="{FF2B5EF4-FFF2-40B4-BE49-F238E27FC236}">
                <a16:creationId xmlns:a16="http://schemas.microsoft.com/office/drawing/2014/main" id="{ADE24BA7-5765-4159-897A-FF4CE4658ADF}"/>
              </a:ext>
            </a:extLst>
          </p:cNvPr>
          <p:cNvCxnSpPr>
            <a:cxnSpLocks/>
            <a:stCxn id="6" idx="2"/>
          </p:cNvCxnSpPr>
          <p:nvPr/>
        </p:nvCxnSpPr>
        <p:spPr>
          <a:xfrm>
            <a:off x="5860869" y="795428"/>
            <a:ext cx="0" cy="1450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ttore 2 8">
            <a:extLst>
              <a:ext uri="{FF2B5EF4-FFF2-40B4-BE49-F238E27FC236}">
                <a16:creationId xmlns:a16="http://schemas.microsoft.com/office/drawing/2014/main" id="{9810DC2C-4B3B-439B-A27A-13BCAE46F6A7}"/>
              </a:ext>
            </a:extLst>
          </p:cNvPr>
          <p:cNvCxnSpPr>
            <a:cxnSpLocks/>
          </p:cNvCxnSpPr>
          <p:nvPr/>
        </p:nvCxnSpPr>
        <p:spPr>
          <a:xfrm>
            <a:off x="5860868" y="400723"/>
            <a:ext cx="0" cy="1644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Decisione 9">
            <a:extLst>
              <a:ext uri="{FF2B5EF4-FFF2-40B4-BE49-F238E27FC236}">
                <a16:creationId xmlns:a16="http://schemas.microsoft.com/office/drawing/2014/main" id="{FF8FC28A-A9FE-419B-823E-C408EF2C5509}"/>
              </a:ext>
            </a:extLst>
          </p:cNvPr>
          <p:cNvSpPr/>
          <p:nvPr/>
        </p:nvSpPr>
        <p:spPr>
          <a:xfrm>
            <a:off x="5721531" y="940525"/>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13" name="Connettore a gomito 12">
            <a:extLst>
              <a:ext uri="{FF2B5EF4-FFF2-40B4-BE49-F238E27FC236}">
                <a16:creationId xmlns:a16="http://schemas.microsoft.com/office/drawing/2014/main" id="{2408A834-6203-45E9-A7FC-EB9F07BC21EA}"/>
              </a:ext>
            </a:extLst>
          </p:cNvPr>
          <p:cNvCxnSpPr>
            <a:cxnSpLocks/>
            <a:stCxn id="10" idx="3"/>
            <a:endCxn id="20" idx="0"/>
          </p:cNvCxnSpPr>
          <p:nvPr/>
        </p:nvCxnSpPr>
        <p:spPr>
          <a:xfrm>
            <a:off x="6000205" y="1026662"/>
            <a:ext cx="4196426" cy="28858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ttore a gomito 13">
            <a:extLst>
              <a:ext uri="{FF2B5EF4-FFF2-40B4-BE49-F238E27FC236}">
                <a16:creationId xmlns:a16="http://schemas.microsoft.com/office/drawing/2014/main" id="{7F268719-DD35-4543-86B1-5011AC8FE849}"/>
              </a:ext>
            </a:extLst>
          </p:cNvPr>
          <p:cNvCxnSpPr>
            <a:cxnSpLocks/>
            <a:stCxn id="10" idx="1"/>
            <a:endCxn id="18" idx="0"/>
          </p:cNvCxnSpPr>
          <p:nvPr/>
        </p:nvCxnSpPr>
        <p:spPr>
          <a:xfrm rot="10800000" flipV="1">
            <a:off x="3816611" y="1026662"/>
            <a:ext cx="1904921" cy="291098"/>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a:extLst>
              <a:ext uri="{FF2B5EF4-FFF2-40B4-BE49-F238E27FC236}">
                <a16:creationId xmlns:a16="http://schemas.microsoft.com/office/drawing/2014/main" id="{3FD30200-84C4-47B5-BA6D-36B5AB94DDDC}"/>
              </a:ext>
            </a:extLst>
          </p:cNvPr>
          <p:cNvCxnSpPr>
            <a:cxnSpLocks/>
            <a:stCxn id="20" idx="2"/>
            <a:endCxn id="28" idx="0"/>
          </p:cNvCxnSpPr>
          <p:nvPr/>
        </p:nvCxnSpPr>
        <p:spPr>
          <a:xfrm>
            <a:off x="10196631" y="1515340"/>
            <a:ext cx="0" cy="2885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Elaborazione alternativa 17">
            <a:extLst>
              <a:ext uri="{FF2B5EF4-FFF2-40B4-BE49-F238E27FC236}">
                <a16:creationId xmlns:a16="http://schemas.microsoft.com/office/drawing/2014/main" id="{40422564-1DA1-498E-8F71-9D656A2CD446}"/>
              </a:ext>
            </a:extLst>
          </p:cNvPr>
          <p:cNvSpPr/>
          <p:nvPr/>
        </p:nvSpPr>
        <p:spPr>
          <a:xfrm>
            <a:off x="2839739" y="1317760"/>
            <a:ext cx="1953741" cy="285842"/>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i="1" dirty="0">
                <a:solidFill>
                  <a:schemeClr val="tx1"/>
                </a:solidFill>
              </a:rPr>
              <a:t>esito negativo</a:t>
            </a:r>
            <a:endParaRPr lang="it-IT" sz="1000" dirty="0">
              <a:solidFill>
                <a:schemeClr val="tx1"/>
              </a:solidFill>
            </a:endParaRPr>
          </a:p>
        </p:txBody>
      </p:sp>
      <p:sp>
        <p:nvSpPr>
          <p:cNvPr id="20" name="Elaborazione alternativa 19">
            <a:extLst>
              <a:ext uri="{FF2B5EF4-FFF2-40B4-BE49-F238E27FC236}">
                <a16:creationId xmlns:a16="http://schemas.microsoft.com/office/drawing/2014/main" id="{6857BF4E-2353-4F0D-B9D8-6485E32E19D0}"/>
              </a:ext>
            </a:extLst>
          </p:cNvPr>
          <p:cNvSpPr/>
          <p:nvPr/>
        </p:nvSpPr>
        <p:spPr>
          <a:xfrm>
            <a:off x="8755379" y="1315243"/>
            <a:ext cx="2882503" cy="200097"/>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3– </a:t>
            </a:r>
            <a:r>
              <a:rPr lang="it-IT" sz="1000" dirty="0">
                <a:solidFill>
                  <a:schemeClr val="tx1"/>
                </a:solidFill>
              </a:rPr>
              <a:t>esito positivo</a:t>
            </a:r>
          </a:p>
        </p:txBody>
      </p:sp>
      <p:sp>
        <p:nvSpPr>
          <p:cNvPr id="25" name="Elaborazione 24">
            <a:extLst>
              <a:ext uri="{FF2B5EF4-FFF2-40B4-BE49-F238E27FC236}">
                <a16:creationId xmlns:a16="http://schemas.microsoft.com/office/drawing/2014/main" id="{DFE1133B-3656-4254-ACBA-F9C7D1B3ED15}"/>
              </a:ext>
            </a:extLst>
          </p:cNvPr>
          <p:cNvSpPr/>
          <p:nvPr/>
        </p:nvSpPr>
        <p:spPr>
          <a:xfrm>
            <a:off x="2375358" y="2002512"/>
            <a:ext cx="2882503" cy="230257"/>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dirty="0">
                <a:solidFill>
                  <a:schemeClr val="tx1"/>
                </a:solidFill>
              </a:rPr>
              <a:t>5 – Assegnazione a Tecnico per sopralluogo</a:t>
            </a:r>
            <a:endParaRPr lang="it-IT" sz="1000" dirty="0">
              <a:solidFill>
                <a:schemeClr val="tx1"/>
              </a:solidFill>
            </a:endParaRPr>
          </a:p>
        </p:txBody>
      </p:sp>
      <p:sp>
        <p:nvSpPr>
          <p:cNvPr id="28" name="Elaborazione 27">
            <a:extLst>
              <a:ext uri="{FF2B5EF4-FFF2-40B4-BE49-F238E27FC236}">
                <a16:creationId xmlns:a16="http://schemas.microsoft.com/office/drawing/2014/main" id="{4E8BDAA1-AB86-402E-B844-AC09F673BE91}"/>
              </a:ext>
            </a:extLst>
          </p:cNvPr>
          <p:cNvSpPr/>
          <p:nvPr/>
        </p:nvSpPr>
        <p:spPr>
          <a:xfrm>
            <a:off x="8755379" y="1803921"/>
            <a:ext cx="2882503" cy="230257"/>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dirty="0">
                <a:solidFill>
                  <a:schemeClr val="tx1"/>
                </a:solidFill>
              </a:rPr>
              <a:t>Risposta a SCIA</a:t>
            </a:r>
            <a:endParaRPr lang="it-IT" sz="1000" dirty="0">
              <a:solidFill>
                <a:schemeClr val="tx1"/>
              </a:solidFill>
            </a:endParaRPr>
          </a:p>
        </p:txBody>
      </p:sp>
      <p:sp>
        <p:nvSpPr>
          <p:cNvPr id="31" name="Decisione 30">
            <a:extLst>
              <a:ext uri="{FF2B5EF4-FFF2-40B4-BE49-F238E27FC236}">
                <a16:creationId xmlns:a16="http://schemas.microsoft.com/office/drawing/2014/main" id="{DF8D7FF5-3ACA-44EA-97A2-27DAB49E2AB6}"/>
              </a:ext>
            </a:extLst>
          </p:cNvPr>
          <p:cNvSpPr/>
          <p:nvPr/>
        </p:nvSpPr>
        <p:spPr>
          <a:xfrm>
            <a:off x="10057294" y="2384742"/>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32" name="Connettore 2 31">
            <a:extLst>
              <a:ext uri="{FF2B5EF4-FFF2-40B4-BE49-F238E27FC236}">
                <a16:creationId xmlns:a16="http://schemas.microsoft.com/office/drawing/2014/main" id="{AC5DF058-5352-4FC9-BB04-D226CE8861BC}"/>
              </a:ext>
            </a:extLst>
          </p:cNvPr>
          <p:cNvCxnSpPr>
            <a:cxnSpLocks/>
            <a:stCxn id="28" idx="2"/>
            <a:endCxn id="31" idx="0"/>
          </p:cNvCxnSpPr>
          <p:nvPr/>
        </p:nvCxnSpPr>
        <p:spPr>
          <a:xfrm>
            <a:off x="10196631" y="2034178"/>
            <a:ext cx="0" cy="3505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Elaborazione alternativa 34">
            <a:extLst>
              <a:ext uri="{FF2B5EF4-FFF2-40B4-BE49-F238E27FC236}">
                <a16:creationId xmlns:a16="http://schemas.microsoft.com/office/drawing/2014/main" id="{A821880E-708E-4A6D-BFA2-4046C84C5012}"/>
              </a:ext>
            </a:extLst>
          </p:cNvPr>
          <p:cNvSpPr/>
          <p:nvPr/>
        </p:nvSpPr>
        <p:spPr>
          <a:xfrm>
            <a:off x="9982200" y="2907580"/>
            <a:ext cx="1953741" cy="285842"/>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i="1" dirty="0">
                <a:solidFill>
                  <a:schemeClr val="tx1"/>
                </a:solidFill>
              </a:rPr>
              <a:t>SCIA   </a:t>
            </a:r>
            <a:r>
              <a:rPr lang="it-IT" sz="2000" i="1" dirty="0">
                <a:solidFill>
                  <a:schemeClr val="tx1"/>
                </a:solidFill>
              </a:rPr>
              <a:t>A </a:t>
            </a:r>
            <a:r>
              <a:rPr lang="it-IT" sz="1000" i="1" dirty="0">
                <a:solidFill>
                  <a:schemeClr val="tx1"/>
                </a:solidFill>
              </a:rPr>
              <a:t> o   </a:t>
            </a:r>
            <a:r>
              <a:rPr lang="it-IT" sz="2000" b="1" i="1" dirty="0">
                <a:solidFill>
                  <a:schemeClr val="tx1"/>
                </a:solidFill>
              </a:rPr>
              <a:t>B</a:t>
            </a:r>
            <a:endParaRPr lang="it-IT" sz="2000" b="1" dirty="0">
              <a:solidFill>
                <a:schemeClr val="tx1"/>
              </a:solidFill>
            </a:endParaRPr>
          </a:p>
        </p:txBody>
      </p:sp>
      <p:cxnSp>
        <p:nvCxnSpPr>
          <p:cNvPr id="36" name="Connettore a gomito 35">
            <a:extLst>
              <a:ext uri="{FF2B5EF4-FFF2-40B4-BE49-F238E27FC236}">
                <a16:creationId xmlns:a16="http://schemas.microsoft.com/office/drawing/2014/main" id="{5A8086AE-37AD-48BA-B6F7-D9F58F7111B3}"/>
              </a:ext>
            </a:extLst>
          </p:cNvPr>
          <p:cNvCxnSpPr>
            <a:cxnSpLocks/>
            <a:stCxn id="31" idx="3"/>
            <a:endCxn id="35" idx="0"/>
          </p:cNvCxnSpPr>
          <p:nvPr/>
        </p:nvCxnSpPr>
        <p:spPr>
          <a:xfrm>
            <a:off x="10335968" y="2470879"/>
            <a:ext cx="623103" cy="43670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Elaborazione alternativa 38">
            <a:extLst>
              <a:ext uri="{FF2B5EF4-FFF2-40B4-BE49-F238E27FC236}">
                <a16:creationId xmlns:a16="http://schemas.microsoft.com/office/drawing/2014/main" id="{8E507672-F623-421A-AF3A-B9A8ED2C695E}"/>
              </a:ext>
            </a:extLst>
          </p:cNvPr>
          <p:cNvSpPr/>
          <p:nvPr/>
        </p:nvSpPr>
        <p:spPr>
          <a:xfrm>
            <a:off x="7860370" y="2907580"/>
            <a:ext cx="1953741" cy="285842"/>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i="1" dirty="0">
                <a:solidFill>
                  <a:schemeClr val="tx1"/>
                </a:solidFill>
              </a:rPr>
              <a:t>SCIA   </a:t>
            </a:r>
            <a:r>
              <a:rPr lang="it-IT" sz="2000" i="1" dirty="0">
                <a:solidFill>
                  <a:schemeClr val="tx1"/>
                </a:solidFill>
              </a:rPr>
              <a:t>C</a:t>
            </a:r>
            <a:endParaRPr lang="it-IT" sz="2000" b="1" dirty="0">
              <a:solidFill>
                <a:schemeClr val="tx1"/>
              </a:solidFill>
            </a:endParaRPr>
          </a:p>
        </p:txBody>
      </p:sp>
      <p:cxnSp>
        <p:nvCxnSpPr>
          <p:cNvPr id="40" name="Connettore a gomito 39">
            <a:extLst>
              <a:ext uri="{FF2B5EF4-FFF2-40B4-BE49-F238E27FC236}">
                <a16:creationId xmlns:a16="http://schemas.microsoft.com/office/drawing/2014/main" id="{A74429EB-E944-4117-B89F-AD2CB388039D}"/>
              </a:ext>
            </a:extLst>
          </p:cNvPr>
          <p:cNvCxnSpPr>
            <a:cxnSpLocks/>
            <a:stCxn id="31" idx="1"/>
            <a:endCxn id="39" idx="0"/>
          </p:cNvCxnSpPr>
          <p:nvPr/>
        </p:nvCxnSpPr>
        <p:spPr>
          <a:xfrm rot="10800000" flipV="1">
            <a:off x="8837242" y="2470878"/>
            <a:ext cx="1220053" cy="43670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ttore a gomito 43">
            <a:extLst>
              <a:ext uri="{FF2B5EF4-FFF2-40B4-BE49-F238E27FC236}">
                <a16:creationId xmlns:a16="http://schemas.microsoft.com/office/drawing/2014/main" id="{99AECB04-FE98-4554-B279-DEDDFDB23948}"/>
              </a:ext>
            </a:extLst>
          </p:cNvPr>
          <p:cNvCxnSpPr>
            <a:cxnSpLocks/>
            <a:stCxn id="39" idx="1"/>
            <a:endCxn id="25" idx="3"/>
          </p:cNvCxnSpPr>
          <p:nvPr/>
        </p:nvCxnSpPr>
        <p:spPr>
          <a:xfrm rot="10800000">
            <a:off x="5257862" y="2117641"/>
            <a:ext cx="2602509" cy="93286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Elaborazione 46">
            <a:extLst>
              <a:ext uri="{FF2B5EF4-FFF2-40B4-BE49-F238E27FC236}">
                <a16:creationId xmlns:a16="http://schemas.microsoft.com/office/drawing/2014/main" id="{9A18E3B1-C77E-45FE-A6DA-135AB1C56D54}"/>
              </a:ext>
            </a:extLst>
          </p:cNvPr>
          <p:cNvSpPr/>
          <p:nvPr/>
        </p:nvSpPr>
        <p:spPr>
          <a:xfrm>
            <a:off x="9995263" y="3601545"/>
            <a:ext cx="1927614" cy="181597"/>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4 - S</a:t>
            </a:r>
            <a:r>
              <a:rPr lang="it-IT" sz="1000" dirty="0">
                <a:solidFill>
                  <a:schemeClr val="tx1"/>
                </a:solidFill>
              </a:rPr>
              <a:t>orteggio</a:t>
            </a:r>
          </a:p>
        </p:txBody>
      </p:sp>
      <p:sp>
        <p:nvSpPr>
          <p:cNvPr id="48" name="Decisione 47">
            <a:extLst>
              <a:ext uri="{FF2B5EF4-FFF2-40B4-BE49-F238E27FC236}">
                <a16:creationId xmlns:a16="http://schemas.microsoft.com/office/drawing/2014/main" id="{37E99220-08C3-40FD-9809-EA4C55A9A767}"/>
              </a:ext>
            </a:extLst>
          </p:cNvPr>
          <p:cNvSpPr/>
          <p:nvPr/>
        </p:nvSpPr>
        <p:spPr>
          <a:xfrm>
            <a:off x="10494009" y="4017708"/>
            <a:ext cx="267378" cy="181600"/>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51" name="Connettore a gomito 50">
            <a:extLst>
              <a:ext uri="{FF2B5EF4-FFF2-40B4-BE49-F238E27FC236}">
                <a16:creationId xmlns:a16="http://schemas.microsoft.com/office/drawing/2014/main" id="{1435B051-28C2-4990-A606-CC9D74C5A94D}"/>
              </a:ext>
            </a:extLst>
          </p:cNvPr>
          <p:cNvCxnSpPr>
            <a:cxnSpLocks/>
            <a:stCxn id="48" idx="1"/>
            <a:endCxn id="56" idx="0"/>
          </p:cNvCxnSpPr>
          <p:nvPr/>
        </p:nvCxnSpPr>
        <p:spPr>
          <a:xfrm rot="10800000" flipV="1">
            <a:off x="9814113" y="4108508"/>
            <a:ext cx="679897" cy="309674"/>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ttore a gomito 51">
            <a:extLst>
              <a:ext uri="{FF2B5EF4-FFF2-40B4-BE49-F238E27FC236}">
                <a16:creationId xmlns:a16="http://schemas.microsoft.com/office/drawing/2014/main" id="{72367CF6-8804-4662-B6BD-2BF10B61CFCF}"/>
              </a:ext>
            </a:extLst>
          </p:cNvPr>
          <p:cNvCxnSpPr>
            <a:cxnSpLocks/>
            <a:stCxn id="48" idx="3"/>
            <a:endCxn id="55" idx="0"/>
          </p:cNvCxnSpPr>
          <p:nvPr/>
        </p:nvCxnSpPr>
        <p:spPr>
          <a:xfrm>
            <a:off x="10761387" y="4108508"/>
            <a:ext cx="677255" cy="313520"/>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ttore 2 53">
            <a:extLst>
              <a:ext uri="{FF2B5EF4-FFF2-40B4-BE49-F238E27FC236}">
                <a16:creationId xmlns:a16="http://schemas.microsoft.com/office/drawing/2014/main" id="{88DA1888-EE0E-4F37-862E-699AEE87C3A1}"/>
              </a:ext>
            </a:extLst>
          </p:cNvPr>
          <p:cNvCxnSpPr>
            <a:cxnSpLocks/>
          </p:cNvCxnSpPr>
          <p:nvPr/>
        </p:nvCxnSpPr>
        <p:spPr>
          <a:xfrm>
            <a:off x="11418455" y="4605741"/>
            <a:ext cx="0" cy="2882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Elaborazione alternativa 54">
            <a:extLst>
              <a:ext uri="{FF2B5EF4-FFF2-40B4-BE49-F238E27FC236}">
                <a16:creationId xmlns:a16="http://schemas.microsoft.com/office/drawing/2014/main" id="{5AE08D61-C458-4E5A-B831-6A057EDD2B00}"/>
              </a:ext>
            </a:extLst>
          </p:cNvPr>
          <p:cNvSpPr/>
          <p:nvPr/>
        </p:nvSpPr>
        <p:spPr>
          <a:xfrm>
            <a:off x="10824046" y="4422028"/>
            <a:ext cx="1229191" cy="17634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sorteggiata</a:t>
            </a:r>
          </a:p>
        </p:txBody>
      </p:sp>
      <p:sp>
        <p:nvSpPr>
          <p:cNvPr id="56" name="Elaborazione alternativa 55">
            <a:extLst>
              <a:ext uri="{FF2B5EF4-FFF2-40B4-BE49-F238E27FC236}">
                <a16:creationId xmlns:a16="http://schemas.microsoft.com/office/drawing/2014/main" id="{4482162C-A6BE-4377-A65F-A3BA5B140A3E}"/>
              </a:ext>
            </a:extLst>
          </p:cNvPr>
          <p:cNvSpPr/>
          <p:nvPr/>
        </p:nvSpPr>
        <p:spPr>
          <a:xfrm>
            <a:off x="9199516" y="4418182"/>
            <a:ext cx="1229191" cy="17634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non sorteggiata</a:t>
            </a:r>
          </a:p>
        </p:txBody>
      </p:sp>
      <p:sp>
        <p:nvSpPr>
          <p:cNvPr id="57" name="Documento multiplo 56">
            <a:extLst>
              <a:ext uri="{FF2B5EF4-FFF2-40B4-BE49-F238E27FC236}">
                <a16:creationId xmlns:a16="http://schemas.microsoft.com/office/drawing/2014/main" id="{09F2A5EA-35C3-49F1-BFB6-04D58E61B012}"/>
              </a:ext>
            </a:extLst>
          </p:cNvPr>
          <p:cNvSpPr/>
          <p:nvPr/>
        </p:nvSpPr>
        <p:spPr>
          <a:xfrm>
            <a:off x="10843705" y="4888632"/>
            <a:ext cx="1178886" cy="495079"/>
          </a:xfrm>
          <a:prstGeom prst="flowChartMultidocumen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a:solidFill>
                  <a:schemeClr val="tx1"/>
                </a:solidFill>
              </a:rPr>
              <a:t>vedi procedura controlli art. 19</a:t>
            </a:r>
            <a:endParaRPr lang="it-IT" sz="1000" dirty="0">
              <a:solidFill>
                <a:schemeClr val="tx1"/>
              </a:solidFill>
            </a:endParaRPr>
          </a:p>
        </p:txBody>
      </p:sp>
      <p:cxnSp>
        <p:nvCxnSpPr>
          <p:cNvPr id="62" name="Connettore 2 61">
            <a:extLst>
              <a:ext uri="{FF2B5EF4-FFF2-40B4-BE49-F238E27FC236}">
                <a16:creationId xmlns:a16="http://schemas.microsoft.com/office/drawing/2014/main" id="{5A513651-A794-456C-906C-A54A05C0E2BA}"/>
              </a:ext>
            </a:extLst>
          </p:cNvPr>
          <p:cNvCxnSpPr>
            <a:cxnSpLocks/>
            <a:stCxn id="25" idx="2"/>
            <a:endCxn id="63" idx="0"/>
          </p:cNvCxnSpPr>
          <p:nvPr/>
        </p:nvCxnSpPr>
        <p:spPr>
          <a:xfrm>
            <a:off x="3816610" y="2232769"/>
            <a:ext cx="0" cy="2538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Decisione 62">
            <a:extLst>
              <a:ext uri="{FF2B5EF4-FFF2-40B4-BE49-F238E27FC236}">
                <a16:creationId xmlns:a16="http://schemas.microsoft.com/office/drawing/2014/main" id="{D439342D-7DF8-4C83-99FD-5E6EB5ED53E3}"/>
              </a:ext>
            </a:extLst>
          </p:cNvPr>
          <p:cNvSpPr/>
          <p:nvPr/>
        </p:nvSpPr>
        <p:spPr>
          <a:xfrm>
            <a:off x="3677273" y="2486600"/>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64" name="Connettore a gomito 63">
            <a:extLst>
              <a:ext uri="{FF2B5EF4-FFF2-40B4-BE49-F238E27FC236}">
                <a16:creationId xmlns:a16="http://schemas.microsoft.com/office/drawing/2014/main" id="{21BBC53D-A85D-4919-A19F-1859306BC631}"/>
              </a:ext>
            </a:extLst>
          </p:cNvPr>
          <p:cNvCxnSpPr>
            <a:cxnSpLocks/>
            <a:stCxn id="63" idx="3"/>
            <a:endCxn id="68" idx="0"/>
          </p:cNvCxnSpPr>
          <p:nvPr/>
        </p:nvCxnSpPr>
        <p:spPr>
          <a:xfrm>
            <a:off x="3955947" y="2572737"/>
            <a:ext cx="1440086" cy="298218"/>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ttore a gomito 64">
            <a:extLst>
              <a:ext uri="{FF2B5EF4-FFF2-40B4-BE49-F238E27FC236}">
                <a16:creationId xmlns:a16="http://schemas.microsoft.com/office/drawing/2014/main" id="{FFFE14CB-242D-4329-BE13-17408B9EC581}"/>
              </a:ext>
            </a:extLst>
          </p:cNvPr>
          <p:cNvCxnSpPr>
            <a:cxnSpLocks/>
            <a:stCxn id="63" idx="1"/>
            <a:endCxn id="67" idx="0"/>
          </p:cNvCxnSpPr>
          <p:nvPr/>
        </p:nvCxnSpPr>
        <p:spPr>
          <a:xfrm rot="10800000" flipV="1">
            <a:off x="2525437" y="2572736"/>
            <a:ext cx="1151837" cy="2673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Elaborazione alternativa 66">
            <a:extLst>
              <a:ext uri="{FF2B5EF4-FFF2-40B4-BE49-F238E27FC236}">
                <a16:creationId xmlns:a16="http://schemas.microsoft.com/office/drawing/2014/main" id="{AE0AB1B7-329E-4DE5-BDB4-D8847CA77AA4}"/>
              </a:ext>
            </a:extLst>
          </p:cNvPr>
          <p:cNvSpPr/>
          <p:nvPr/>
        </p:nvSpPr>
        <p:spPr>
          <a:xfrm>
            <a:off x="1548565" y="2840074"/>
            <a:ext cx="1953741" cy="285842"/>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7 - </a:t>
            </a:r>
            <a:r>
              <a:rPr lang="it-IT" sz="1000" i="1" dirty="0">
                <a:solidFill>
                  <a:schemeClr val="tx1"/>
                </a:solidFill>
              </a:rPr>
              <a:t>esito negativo</a:t>
            </a:r>
            <a:endParaRPr lang="it-IT" sz="1000" dirty="0">
              <a:solidFill>
                <a:schemeClr val="tx1"/>
              </a:solidFill>
            </a:endParaRPr>
          </a:p>
        </p:txBody>
      </p:sp>
      <p:sp>
        <p:nvSpPr>
          <p:cNvPr id="68" name="Elaborazione alternativa 67">
            <a:extLst>
              <a:ext uri="{FF2B5EF4-FFF2-40B4-BE49-F238E27FC236}">
                <a16:creationId xmlns:a16="http://schemas.microsoft.com/office/drawing/2014/main" id="{DCE9D55E-576D-4317-9810-3BF3BD439F7A}"/>
              </a:ext>
            </a:extLst>
          </p:cNvPr>
          <p:cNvSpPr/>
          <p:nvPr/>
        </p:nvSpPr>
        <p:spPr>
          <a:xfrm>
            <a:off x="4674038" y="2870955"/>
            <a:ext cx="1443990" cy="15087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6 – </a:t>
            </a:r>
            <a:r>
              <a:rPr lang="it-IT" sz="1000" dirty="0">
                <a:solidFill>
                  <a:schemeClr val="tx1"/>
                </a:solidFill>
              </a:rPr>
              <a:t>esito positivo</a:t>
            </a:r>
          </a:p>
        </p:txBody>
      </p:sp>
      <p:sp>
        <p:nvSpPr>
          <p:cNvPr id="70" name="Decisione 69">
            <a:extLst>
              <a:ext uri="{FF2B5EF4-FFF2-40B4-BE49-F238E27FC236}">
                <a16:creationId xmlns:a16="http://schemas.microsoft.com/office/drawing/2014/main" id="{6CA6DD6E-79A1-4411-85F6-47A20EBBE270}"/>
              </a:ext>
            </a:extLst>
          </p:cNvPr>
          <p:cNvSpPr/>
          <p:nvPr/>
        </p:nvSpPr>
        <p:spPr>
          <a:xfrm>
            <a:off x="6204811" y="3582982"/>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sp>
        <p:nvSpPr>
          <p:cNvPr id="71" name="Elaborazione alternativa 70">
            <a:extLst>
              <a:ext uri="{FF2B5EF4-FFF2-40B4-BE49-F238E27FC236}">
                <a16:creationId xmlns:a16="http://schemas.microsoft.com/office/drawing/2014/main" id="{71C8A559-2152-4649-88E1-AE9BE94F548C}"/>
              </a:ext>
            </a:extLst>
          </p:cNvPr>
          <p:cNvSpPr/>
          <p:nvPr/>
        </p:nvSpPr>
        <p:spPr>
          <a:xfrm>
            <a:off x="6935306" y="4072466"/>
            <a:ext cx="1576969" cy="285842"/>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i="1" dirty="0">
                <a:solidFill>
                  <a:schemeClr val="tx1"/>
                </a:solidFill>
              </a:rPr>
              <a:t>SCIA   </a:t>
            </a:r>
            <a:r>
              <a:rPr lang="it-IT" sz="2000" i="1" dirty="0">
                <a:solidFill>
                  <a:schemeClr val="tx1"/>
                </a:solidFill>
              </a:rPr>
              <a:t>A </a:t>
            </a:r>
            <a:r>
              <a:rPr lang="it-IT" sz="1000" i="1" dirty="0">
                <a:solidFill>
                  <a:schemeClr val="tx1"/>
                </a:solidFill>
              </a:rPr>
              <a:t> o    </a:t>
            </a:r>
            <a:r>
              <a:rPr lang="it-IT" sz="2000" b="1" i="1" dirty="0">
                <a:solidFill>
                  <a:schemeClr val="tx1"/>
                </a:solidFill>
              </a:rPr>
              <a:t>B</a:t>
            </a:r>
            <a:endParaRPr lang="it-IT" sz="2000" b="1" dirty="0">
              <a:solidFill>
                <a:schemeClr val="tx1"/>
              </a:solidFill>
            </a:endParaRPr>
          </a:p>
        </p:txBody>
      </p:sp>
      <p:cxnSp>
        <p:nvCxnSpPr>
          <p:cNvPr id="72" name="Connettore a gomito 71">
            <a:extLst>
              <a:ext uri="{FF2B5EF4-FFF2-40B4-BE49-F238E27FC236}">
                <a16:creationId xmlns:a16="http://schemas.microsoft.com/office/drawing/2014/main" id="{5FD18733-4A5F-411B-8E1E-FE2A3421C0D6}"/>
              </a:ext>
            </a:extLst>
          </p:cNvPr>
          <p:cNvCxnSpPr>
            <a:cxnSpLocks/>
            <a:stCxn id="70" idx="3"/>
            <a:endCxn id="71" idx="0"/>
          </p:cNvCxnSpPr>
          <p:nvPr/>
        </p:nvCxnSpPr>
        <p:spPr>
          <a:xfrm>
            <a:off x="6483485" y="3669119"/>
            <a:ext cx="1240306" cy="40334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 name="Elaborazione alternativa 72">
            <a:extLst>
              <a:ext uri="{FF2B5EF4-FFF2-40B4-BE49-F238E27FC236}">
                <a16:creationId xmlns:a16="http://schemas.microsoft.com/office/drawing/2014/main" id="{1C80FCAD-BC76-449C-AF36-DBF988B2239B}"/>
              </a:ext>
            </a:extLst>
          </p:cNvPr>
          <p:cNvSpPr/>
          <p:nvPr/>
        </p:nvSpPr>
        <p:spPr>
          <a:xfrm>
            <a:off x="4675839" y="4124812"/>
            <a:ext cx="1953741" cy="285842"/>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i="1" dirty="0">
                <a:solidFill>
                  <a:schemeClr val="tx1"/>
                </a:solidFill>
              </a:rPr>
              <a:t>SCIA   </a:t>
            </a:r>
            <a:r>
              <a:rPr lang="it-IT" sz="2000" i="1" dirty="0">
                <a:solidFill>
                  <a:schemeClr val="tx1"/>
                </a:solidFill>
              </a:rPr>
              <a:t>C</a:t>
            </a:r>
            <a:endParaRPr lang="it-IT" sz="2000" b="1" dirty="0">
              <a:solidFill>
                <a:schemeClr val="tx1"/>
              </a:solidFill>
            </a:endParaRPr>
          </a:p>
        </p:txBody>
      </p:sp>
      <p:cxnSp>
        <p:nvCxnSpPr>
          <p:cNvPr id="74" name="Connettore a gomito 73">
            <a:extLst>
              <a:ext uri="{FF2B5EF4-FFF2-40B4-BE49-F238E27FC236}">
                <a16:creationId xmlns:a16="http://schemas.microsoft.com/office/drawing/2014/main" id="{A16A3E91-2079-4E0C-A5BC-A14F49CD0B41}"/>
              </a:ext>
            </a:extLst>
          </p:cNvPr>
          <p:cNvCxnSpPr>
            <a:cxnSpLocks/>
            <a:stCxn id="70" idx="1"/>
            <a:endCxn id="73" idx="0"/>
          </p:cNvCxnSpPr>
          <p:nvPr/>
        </p:nvCxnSpPr>
        <p:spPr>
          <a:xfrm rot="10800000" flipV="1">
            <a:off x="5652711" y="3669118"/>
            <a:ext cx="552101" cy="455693"/>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6" name="Terminatore 75">
            <a:extLst>
              <a:ext uri="{FF2B5EF4-FFF2-40B4-BE49-F238E27FC236}">
                <a16:creationId xmlns:a16="http://schemas.microsoft.com/office/drawing/2014/main" id="{DCABFB9B-9442-40CA-8E47-25823C466881}"/>
              </a:ext>
            </a:extLst>
          </p:cNvPr>
          <p:cNvSpPr/>
          <p:nvPr/>
        </p:nvSpPr>
        <p:spPr>
          <a:xfrm>
            <a:off x="7103638" y="6248429"/>
            <a:ext cx="1229191" cy="368672"/>
          </a:xfrm>
          <a:prstGeom prst="flowChartTerminator">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archiviata</a:t>
            </a:r>
          </a:p>
          <a:p>
            <a:pPr algn="ctr"/>
            <a:r>
              <a:rPr lang="it-IT" sz="1000" dirty="0">
                <a:solidFill>
                  <a:schemeClr val="tx1"/>
                </a:solidFill>
              </a:rPr>
              <a:t>FINE</a:t>
            </a:r>
          </a:p>
        </p:txBody>
      </p:sp>
      <p:cxnSp>
        <p:nvCxnSpPr>
          <p:cNvPr id="77" name="Connettore 2 76">
            <a:extLst>
              <a:ext uri="{FF2B5EF4-FFF2-40B4-BE49-F238E27FC236}">
                <a16:creationId xmlns:a16="http://schemas.microsoft.com/office/drawing/2014/main" id="{2D8110FF-3B65-48E9-B100-9A2027816559}"/>
              </a:ext>
            </a:extLst>
          </p:cNvPr>
          <p:cNvCxnSpPr>
            <a:cxnSpLocks/>
            <a:stCxn id="71" idx="2"/>
            <a:endCxn id="76" idx="0"/>
          </p:cNvCxnSpPr>
          <p:nvPr/>
        </p:nvCxnSpPr>
        <p:spPr>
          <a:xfrm flipH="1">
            <a:off x="7718234" y="4358308"/>
            <a:ext cx="5557" cy="189012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Elaborazione 78">
            <a:extLst>
              <a:ext uri="{FF2B5EF4-FFF2-40B4-BE49-F238E27FC236}">
                <a16:creationId xmlns:a16="http://schemas.microsoft.com/office/drawing/2014/main" id="{D29A656D-C116-4B89-AF1A-E4C292ACB5B0}"/>
              </a:ext>
            </a:extLst>
          </p:cNvPr>
          <p:cNvSpPr/>
          <p:nvPr/>
        </p:nvSpPr>
        <p:spPr>
          <a:xfrm>
            <a:off x="4858234" y="4888632"/>
            <a:ext cx="1579247" cy="367176"/>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dirty="0">
                <a:solidFill>
                  <a:schemeClr val="tx1"/>
                </a:solidFill>
              </a:rPr>
              <a:t>5 – Rilascio </a:t>
            </a:r>
            <a:r>
              <a:rPr lang="it-IT" sz="2400" b="1" dirty="0">
                <a:solidFill>
                  <a:schemeClr val="tx1"/>
                </a:solidFill>
              </a:rPr>
              <a:t>CPI</a:t>
            </a:r>
            <a:endParaRPr lang="it-IT" sz="2400" dirty="0">
              <a:solidFill>
                <a:schemeClr val="tx1"/>
              </a:solidFill>
            </a:endParaRPr>
          </a:p>
        </p:txBody>
      </p:sp>
      <p:sp>
        <p:nvSpPr>
          <p:cNvPr id="82" name="Elaborazione 81">
            <a:extLst>
              <a:ext uri="{FF2B5EF4-FFF2-40B4-BE49-F238E27FC236}">
                <a16:creationId xmlns:a16="http://schemas.microsoft.com/office/drawing/2014/main" id="{71A1A08C-095D-4AE6-9CD4-D9C3ABB2DF1F}"/>
              </a:ext>
            </a:extLst>
          </p:cNvPr>
          <p:cNvSpPr/>
          <p:nvPr/>
        </p:nvSpPr>
        <p:spPr>
          <a:xfrm>
            <a:off x="1548565" y="3489570"/>
            <a:ext cx="1949083" cy="158373"/>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err="1">
                <a:solidFill>
                  <a:schemeClr val="tx1"/>
                </a:solidFill>
              </a:rPr>
              <a:t>Prescizioni</a:t>
            </a:r>
            <a:r>
              <a:rPr lang="it-IT" sz="1200" b="1" dirty="0">
                <a:solidFill>
                  <a:schemeClr val="tx1"/>
                </a:solidFill>
              </a:rPr>
              <a:t> in 45 giorni</a:t>
            </a:r>
            <a:endParaRPr lang="it-IT" sz="1000" dirty="0">
              <a:solidFill>
                <a:schemeClr val="tx1"/>
              </a:solidFill>
            </a:endParaRPr>
          </a:p>
        </p:txBody>
      </p:sp>
      <p:cxnSp>
        <p:nvCxnSpPr>
          <p:cNvPr id="88" name="Connettore a gomito 87">
            <a:extLst>
              <a:ext uri="{FF2B5EF4-FFF2-40B4-BE49-F238E27FC236}">
                <a16:creationId xmlns:a16="http://schemas.microsoft.com/office/drawing/2014/main" id="{A7739465-E182-45EF-931C-EC9CA36ED521}"/>
              </a:ext>
            </a:extLst>
          </p:cNvPr>
          <p:cNvCxnSpPr>
            <a:cxnSpLocks/>
            <a:stCxn id="47" idx="2"/>
            <a:endCxn id="48" idx="0"/>
          </p:cNvCxnSpPr>
          <p:nvPr/>
        </p:nvCxnSpPr>
        <p:spPr>
          <a:xfrm rot="5400000">
            <a:off x="10676101" y="3734739"/>
            <a:ext cx="234566" cy="33137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Connettore 2 90">
            <a:extLst>
              <a:ext uri="{FF2B5EF4-FFF2-40B4-BE49-F238E27FC236}">
                <a16:creationId xmlns:a16="http://schemas.microsoft.com/office/drawing/2014/main" id="{8F457FFC-73C9-4D7B-83BE-E5170FB2A49B}"/>
              </a:ext>
            </a:extLst>
          </p:cNvPr>
          <p:cNvCxnSpPr>
            <a:cxnSpLocks/>
            <a:stCxn id="35" idx="2"/>
            <a:endCxn id="47" idx="0"/>
          </p:cNvCxnSpPr>
          <p:nvPr/>
        </p:nvCxnSpPr>
        <p:spPr>
          <a:xfrm flipH="1">
            <a:off x="10959070" y="3193422"/>
            <a:ext cx="1" cy="4081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Connettore 2 99">
            <a:extLst>
              <a:ext uri="{FF2B5EF4-FFF2-40B4-BE49-F238E27FC236}">
                <a16:creationId xmlns:a16="http://schemas.microsoft.com/office/drawing/2014/main" id="{648CD5BC-66D6-4A28-B412-4675AA912AF7}"/>
              </a:ext>
            </a:extLst>
          </p:cNvPr>
          <p:cNvCxnSpPr>
            <a:cxnSpLocks/>
            <a:stCxn id="18" idx="2"/>
            <a:endCxn id="25" idx="0"/>
          </p:cNvCxnSpPr>
          <p:nvPr/>
        </p:nvCxnSpPr>
        <p:spPr>
          <a:xfrm>
            <a:off x="3816610" y="1603602"/>
            <a:ext cx="0" cy="3989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Connettore 2 125">
            <a:extLst>
              <a:ext uri="{FF2B5EF4-FFF2-40B4-BE49-F238E27FC236}">
                <a16:creationId xmlns:a16="http://schemas.microsoft.com/office/drawing/2014/main" id="{6AF7FBE2-70A9-4324-BAC9-7523DC18FFB6}"/>
              </a:ext>
            </a:extLst>
          </p:cNvPr>
          <p:cNvCxnSpPr>
            <a:cxnSpLocks/>
            <a:stCxn id="73" idx="2"/>
            <a:endCxn id="79" idx="0"/>
          </p:cNvCxnSpPr>
          <p:nvPr/>
        </p:nvCxnSpPr>
        <p:spPr>
          <a:xfrm flipH="1">
            <a:off x="5647858" y="4410654"/>
            <a:ext cx="4852" cy="4779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Connettore a gomito 135">
            <a:extLst>
              <a:ext uri="{FF2B5EF4-FFF2-40B4-BE49-F238E27FC236}">
                <a16:creationId xmlns:a16="http://schemas.microsoft.com/office/drawing/2014/main" id="{F33791BD-D54C-4079-AB8E-2E13A03D0BED}"/>
              </a:ext>
            </a:extLst>
          </p:cNvPr>
          <p:cNvCxnSpPr>
            <a:cxnSpLocks/>
            <a:stCxn id="68" idx="2"/>
            <a:endCxn id="70" idx="0"/>
          </p:cNvCxnSpPr>
          <p:nvPr/>
        </p:nvCxnSpPr>
        <p:spPr>
          <a:xfrm rot="16200000" flipH="1">
            <a:off x="5589514" y="2828347"/>
            <a:ext cx="561153" cy="948115"/>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Connettore a gomito 140">
            <a:extLst>
              <a:ext uri="{FF2B5EF4-FFF2-40B4-BE49-F238E27FC236}">
                <a16:creationId xmlns:a16="http://schemas.microsoft.com/office/drawing/2014/main" id="{C99F5030-2661-4E09-B08A-A1CF3162EAB2}"/>
              </a:ext>
            </a:extLst>
          </p:cNvPr>
          <p:cNvCxnSpPr>
            <a:cxnSpLocks/>
            <a:stCxn id="56" idx="2"/>
            <a:endCxn id="76" idx="3"/>
          </p:cNvCxnSpPr>
          <p:nvPr/>
        </p:nvCxnSpPr>
        <p:spPr>
          <a:xfrm rot="5400000">
            <a:off x="8154352" y="4773004"/>
            <a:ext cx="1838239" cy="1481283"/>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4" name="Connettore a gomito 143">
            <a:extLst>
              <a:ext uri="{FF2B5EF4-FFF2-40B4-BE49-F238E27FC236}">
                <a16:creationId xmlns:a16="http://schemas.microsoft.com/office/drawing/2014/main" id="{BB2E905C-5256-4692-9A53-2528C5E381E6}"/>
              </a:ext>
            </a:extLst>
          </p:cNvPr>
          <p:cNvCxnSpPr>
            <a:cxnSpLocks/>
            <a:stCxn id="79" idx="2"/>
            <a:endCxn id="76" idx="1"/>
          </p:cNvCxnSpPr>
          <p:nvPr/>
        </p:nvCxnSpPr>
        <p:spPr>
          <a:xfrm rot="16200000" flipH="1">
            <a:off x="5787270" y="5116396"/>
            <a:ext cx="1176957" cy="1455780"/>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8" name="Decisione 147">
            <a:extLst>
              <a:ext uri="{FF2B5EF4-FFF2-40B4-BE49-F238E27FC236}">
                <a16:creationId xmlns:a16="http://schemas.microsoft.com/office/drawing/2014/main" id="{CC63764E-8923-474E-8FBE-2920D4655050}"/>
              </a:ext>
            </a:extLst>
          </p:cNvPr>
          <p:cNvSpPr/>
          <p:nvPr/>
        </p:nvSpPr>
        <p:spPr>
          <a:xfrm>
            <a:off x="2383769" y="4498430"/>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sp>
        <p:nvSpPr>
          <p:cNvPr id="149" name="Elaborazione 148">
            <a:extLst>
              <a:ext uri="{FF2B5EF4-FFF2-40B4-BE49-F238E27FC236}">
                <a16:creationId xmlns:a16="http://schemas.microsoft.com/office/drawing/2014/main" id="{0B2C5C1D-E20E-4D27-9259-4AE668A9B927}"/>
              </a:ext>
            </a:extLst>
          </p:cNvPr>
          <p:cNvSpPr/>
          <p:nvPr/>
        </p:nvSpPr>
        <p:spPr>
          <a:xfrm>
            <a:off x="1548565" y="4025159"/>
            <a:ext cx="1949083" cy="158373"/>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Sopralluogo di verifica</a:t>
            </a:r>
            <a:endParaRPr lang="it-IT" sz="1000" dirty="0">
              <a:solidFill>
                <a:schemeClr val="tx1"/>
              </a:solidFill>
            </a:endParaRPr>
          </a:p>
        </p:txBody>
      </p:sp>
      <p:cxnSp>
        <p:nvCxnSpPr>
          <p:cNvPr id="150" name="Connettore 2 149">
            <a:extLst>
              <a:ext uri="{FF2B5EF4-FFF2-40B4-BE49-F238E27FC236}">
                <a16:creationId xmlns:a16="http://schemas.microsoft.com/office/drawing/2014/main" id="{813F16C4-DB7A-424A-A5F2-AB727F20A523}"/>
              </a:ext>
            </a:extLst>
          </p:cNvPr>
          <p:cNvCxnSpPr>
            <a:cxnSpLocks/>
            <a:stCxn id="67" idx="2"/>
            <a:endCxn id="82" idx="0"/>
          </p:cNvCxnSpPr>
          <p:nvPr/>
        </p:nvCxnSpPr>
        <p:spPr>
          <a:xfrm flipH="1">
            <a:off x="2523107" y="3125916"/>
            <a:ext cx="2329" cy="3636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Connettore 2 152">
            <a:extLst>
              <a:ext uri="{FF2B5EF4-FFF2-40B4-BE49-F238E27FC236}">
                <a16:creationId xmlns:a16="http://schemas.microsoft.com/office/drawing/2014/main" id="{2B845A55-3541-4343-A65B-C22121D82C3D}"/>
              </a:ext>
            </a:extLst>
          </p:cNvPr>
          <p:cNvCxnSpPr>
            <a:cxnSpLocks/>
            <a:stCxn id="82" idx="2"/>
            <a:endCxn id="149" idx="0"/>
          </p:cNvCxnSpPr>
          <p:nvPr/>
        </p:nvCxnSpPr>
        <p:spPr>
          <a:xfrm>
            <a:off x="2523107" y="3647943"/>
            <a:ext cx="0" cy="3772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6" name="Connettore 2 155">
            <a:extLst>
              <a:ext uri="{FF2B5EF4-FFF2-40B4-BE49-F238E27FC236}">
                <a16:creationId xmlns:a16="http://schemas.microsoft.com/office/drawing/2014/main" id="{E80F9BC5-3885-4779-BF96-825031C2F5BA}"/>
              </a:ext>
            </a:extLst>
          </p:cNvPr>
          <p:cNvCxnSpPr>
            <a:cxnSpLocks/>
            <a:stCxn id="149" idx="2"/>
            <a:endCxn id="148" idx="0"/>
          </p:cNvCxnSpPr>
          <p:nvPr/>
        </p:nvCxnSpPr>
        <p:spPr>
          <a:xfrm flipH="1">
            <a:off x="2523106" y="4183532"/>
            <a:ext cx="1" cy="3148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1" name="Connettore a gomito 160">
            <a:extLst>
              <a:ext uri="{FF2B5EF4-FFF2-40B4-BE49-F238E27FC236}">
                <a16:creationId xmlns:a16="http://schemas.microsoft.com/office/drawing/2014/main" id="{F99D36C3-4678-4599-9BD4-53028E2D1DD7}"/>
              </a:ext>
            </a:extLst>
          </p:cNvPr>
          <p:cNvCxnSpPr>
            <a:cxnSpLocks/>
            <a:stCxn id="148" idx="3"/>
            <a:endCxn id="68" idx="1"/>
          </p:cNvCxnSpPr>
          <p:nvPr/>
        </p:nvCxnSpPr>
        <p:spPr>
          <a:xfrm flipV="1">
            <a:off x="2662443" y="2946392"/>
            <a:ext cx="2011595" cy="1638175"/>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5" name="Elaborazione alternativa 164">
            <a:extLst>
              <a:ext uri="{FF2B5EF4-FFF2-40B4-BE49-F238E27FC236}">
                <a16:creationId xmlns:a16="http://schemas.microsoft.com/office/drawing/2014/main" id="{E22BBBA7-D8DC-449F-BB39-D5AB858ED844}"/>
              </a:ext>
            </a:extLst>
          </p:cNvPr>
          <p:cNvSpPr/>
          <p:nvPr/>
        </p:nvSpPr>
        <p:spPr>
          <a:xfrm>
            <a:off x="1543906" y="4969965"/>
            <a:ext cx="1958400" cy="413746"/>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8 – persistono inadempienze</a:t>
            </a:r>
            <a:endParaRPr lang="it-IT" sz="1000" dirty="0">
              <a:solidFill>
                <a:schemeClr val="tx1"/>
              </a:solidFill>
            </a:endParaRPr>
          </a:p>
        </p:txBody>
      </p:sp>
      <p:cxnSp>
        <p:nvCxnSpPr>
          <p:cNvPr id="174" name="Connettore 2 173">
            <a:extLst>
              <a:ext uri="{FF2B5EF4-FFF2-40B4-BE49-F238E27FC236}">
                <a16:creationId xmlns:a16="http://schemas.microsoft.com/office/drawing/2014/main" id="{FEDFC5EB-9A5B-49DF-90D4-E38C4BEF6DE2}"/>
              </a:ext>
            </a:extLst>
          </p:cNvPr>
          <p:cNvCxnSpPr>
            <a:cxnSpLocks/>
            <a:stCxn id="67" idx="1"/>
            <a:endCxn id="197" idx="3"/>
          </p:cNvCxnSpPr>
          <p:nvPr/>
        </p:nvCxnSpPr>
        <p:spPr>
          <a:xfrm flipH="1">
            <a:off x="1286200" y="2982995"/>
            <a:ext cx="26236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7" name="Connettore 2 176">
            <a:extLst>
              <a:ext uri="{FF2B5EF4-FFF2-40B4-BE49-F238E27FC236}">
                <a16:creationId xmlns:a16="http://schemas.microsoft.com/office/drawing/2014/main" id="{AFB25F86-023B-49D8-90B0-3162D81CD049}"/>
              </a:ext>
            </a:extLst>
          </p:cNvPr>
          <p:cNvCxnSpPr>
            <a:cxnSpLocks/>
            <a:stCxn id="148" idx="2"/>
            <a:endCxn id="165" idx="0"/>
          </p:cNvCxnSpPr>
          <p:nvPr/>
        </p:nvCxnSpPr>
        <p:spPr>
          <a:xfrm>
            <a:off x="2523106" y="4670704"/>
            <a:ext cx="0" cy="2992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2" name="Connettore 2 191">
            <a:extLst>
              <a:ext uri="{FF2B5EF4-FFF2-40B4-BE49-F238E27FC236}">
                <a16:creationId xmlns:a16="http://schemas.microsoft.com/office/drawing/2014/main" id="{DAB051AF-3E68-4C96-B528-63F67CFFEFA6}"/>
              </a:ext>
            </a:extLst>
          </p:cNvPr>
          <p:cNvCxnSpPr>
            <a:cxnSpLocks/>
            <a:stCxn id="165" idx="2"/>
            <a:endCxn id="194" idx="0"/>
          </p:cNvCxnSpPr>
          <p:nvPr/>
        </p:nvCxnSpPr>
        <p:spPr>
          <a:xfrm>
            <a:off x="2523106" y="5383711"/>
            <a:ext cx="2726" cy="2514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4" name="Documento multiplo 193">
            <a:extLst>
              <a:ext uri="{FF2B5EF4-FFF2-40B4-BE49-F238E27FC236}">
                <a16:creationId xmlns:a16="http://schemas.microsoft.com/office/drawing/2014/main" id="{E0EFC923-771B-4AB2-80BA-298F7563AD0C}"/>
              </a:ext>
            </a:extLst>
          </p:cNvPr>
          <p:cNvSpPr/>
          <p:nvPr/>
        </p:nvSpPr>
        <p:spPr>
          <a:xfrm>
            <a:off x="1855286" y="5635123"/>
            <a:ext cx="1178886" cy="1070610"/>
          </a:xfrm>
          <a:prstGeom prst="flowChartMultidocumen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a:solidFill>
                  <a:schemeClr val="tx1"/>
                </a:solidFill>
              </a:rPr>
              <a:t>Nota Sindaco</a:t>
            </a:r>
          </a:p>
          <a:p>
            <a:pPr algn="ctr"/>
            <a:r>
              <a:rPr lang="it-IT" sz="1000" dirty="0">
                <a:solidFill>
                  <a:schemeClr val="tx1"/>
                </a:solidFill>
              </a:rPr>
              <a:t>per chiusura</a:t>
            </a:r>
          </a:p>
          <a:p>
            <a:pPr algn="ctr"/>
            <a:r>
              <a:rPr lang="it-IT" sz="1000" dirty="0">
                <a:solidFill>
                  <a:schemeClr val="tx1"/>
                </a:solidFill>
              </a:rPr>
              <a:t>Notizia di Reato</a:t>
            </a:r>
          </a:p>
          <a:p>
            <a:pPr algn="ctr"/>
            <a:r>
              <a:rPr lang="it-IT" sz="1000" dirty="0" err="1">
                <a:solidFill>
                  <a:schemeClr val="tx1"/>
                </a:solidFill>
              </a:rPr>
              <a:t>DLgs</a:t>
            </a:r>
            <a:r>
              <a:rPr lang="it-IT" sz="1000" dirty="0">
                <a:solidFill>
                  <a:schemeClr val="tx1"/>
                </a:solidFill>
              </a:rPr>
              <a:t> 758/94</a:t>
            </a:r>
          </a:p>
        </p:txBody>
      </p:sp>
      <p:sp>
        <p:nvSpPr>
          <p:cNvPr id="197" name="Documento multiplo 196">
            <a:extLst>
              <a:ext uri="{FF2B5EF4-FFF2-40B4-BE49-F238E27FC236}">
                <a16:creationId xmlns:a16="http://schemas.microsoft.com/office/drawing/2014/main" id="{858A453A-1387-48CC-9A7D-BA17F775FBA8}"/>
              </a:ext>
            </a:extLst>
          </p:cNvPr>
          <p:cNvSpPr/>
          <p:nvPr/>
        </p:nvSpPr>
        <p:spPr>
          <a:xfrm>
            <a:off x="107314" y="2447690"/>
            <a:ext cx="1178886" cy="1070610"/>
          </a:xfrm>
          <a:prstGeom prst="flowChartMultidocumen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a:solidFill>
                  <a:schemeClr val="tx1"/>
                </a:solidFill>
              </a:rPr>
              <a:t>Nota Sindaco</a:t>
            </a:r>
          </a:p>
          <a:p>
            <a:pPr algn="ctr"/>
            <a:r>
              <a:rPr lang="it-IT" sz="1000" dirty="0">
                <a:solidFill>
                  <a:schemeClr val="tx1"/>
                </a:solidFill>
              </a:rPr>
              <a:t>eventuale</a:t>
            </a:r>
          </a:p>
          <a:p>
            <a:pPr algn="ctr"/>
            <a:r>
              <a:rPr lang="it-IT" sz="1000" dirty="0">
                <a:solidFill>
                  <a:schemeClr val="tx1"/>
                </a:solidFill>
              </a:rPr>
              <a:t>Notizia di Reato</a:t>
            </a:r>
          </a:p>
          <a:p>
            <a:pPr algn="ctr"/>
            <a:r>
              <a:rPr lang="it-IT" sz="1000" dirty="0" err="1">
                <a:solidFill>
                  <a:schemeClr val="tx1"/>
                </a:solidFill>
              </a:rPr>
              <a:t>DLgs</a:t>
            </a:r>
            <a:r>
              <a:rPr lang="it-IT" sz="1000" dirty="0">
                <a:solidFill>
                  <a:schemeClr val="tx1"/>
                </a:solidFill>
              </a:rPr>
              <a:t> 758/94</a:t>
            </a:r>
          </a:p>
        </p:txBody>
      </p:sp>
      <p:cxnSp>
        <p:nvCxnSpPr>
          <p:cNvPr id="200" name="Connettore a gomito 199">
            <a:extLst>
              <a:ext uri="{FF2B5EF4-FFF2-40B4-BE49-F238E27FC236}">
                <a16:creationId xmlns:a16="http://schemas.microsoft.com/office/drawing/2014/main" id="{B8E6F933-4B3D-4109-8FBF-2835638C2BD2}"/>
              </a:ext>
            </a:extLst>
          </p:cNvPr>
          <p:cNvCxnSpPr>
            <a:cxnSpLocks/>
            <a:stCxn id="197" idx="2"/>
            <a:endCxn id="148" idx="1"/>
          </p:cNvCxnSpPr>
          <p:nvPr/>
        </p:nvCxnSpPr>
        <p:spPr>
          <a:xfrm rot="16200000" flipH="1">
            <a:off x="945870" y="3146667"/>
            <a:ext cx="1106811" cy="1768988"/>
          </a:xfrm>
          <a:prstGeom prst="bentConnector2">
            <a:avLst/>
          </a:prstGeom>
          <a:ln>
            <a:solidFill>
              <a:schemeClr val="tx1"/>
            </a:solidFill>
            <a:prstDash val="lgDash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03376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BE265862-7761-44D6-932B-95978C6C5D1C}"/>
              </a:ext>
            </a:extLst>
          </p:cNvPr>
          <p:cNvSpPr>
            <a:spLocks noGrp="1"/>
          </p:cNvSpPr>
          <p:nvPr>
            <p:ph type="sldNum" sz="quarter" idx="12"/>
          </p:nvPr>
        </p:nvSpPr>
        <p:spPr/>
        <p:txBody>
          <a:bodyPr/>
          <a:lstStyle/>
          <a:p>
            <a:fld id="{20BC09BD-C192-4C13-99F3-8440AAC3A9E2}" type="slidenum">
              <a:rPr lang="it-IT" smtClean="0"/>
              <a:t>29</a:t>
            </a:fld>
            <a:endParaRPr lang="it-IT"/>
          </a:p>
        </p:txBody>
      </p:sp>
      <p:sp>
        <p:nvSpPr>
          <p:cNvPr id="3" name="CasellaDiTesto 2">
            <a:extLst>
              <a:ext uri="{FF2B5EF4-FFF2-40B4-BE49-F238E27FC236}">
                <a16:creationId xmlns:a16="http://schemas.microsoft.com/office/drawing/2014/main" id="{F24983BE-986D-4850-9DB5-427AF6F7B8BE}"/>
              </a:ext>
            </a:extLst>
          </p:cNvPr>
          <p:cNvSpPr txBox="1"/>
          <p:nvPr/>
        </p:nvSpPr>
        <p:spPr>
          <a:xfrm>
            <a:off x="3335741" y="2767280"/>
            <a:ext cx="6646459" cy="1323439"/>
          </a:xfrm>
          <a:prstGeom prst="rect">
            <a:avLst/>
          </a:prstGeom>
          <a:noFill/>
        </p:spPr>
        <p:txBody>
          <a:bodyPr wrap="square" rtlCol="0">
            <a:spAutoFit/>
          </a:bodyPr>
          <a:lstStyle/>
          <a:p>
            <a:r>
              <a:rPr lang="it-IT" sz="8000" dirty="0"/>
              <a:t>DOMANDE    ?</a:t>
            </a:r>
          </a:p>
        </p:txBody>
      </p:sp>
      <p:pic>
        <p:nvPicPr>
          <p:cNvPr id="4" name="Immagine 3">
            <a:extLst>
              <a:ext uri="{FF2B5EF4-FFF2-40B4-BE49-F238E27FC236}">
                <a16:creationId xmlns:a16="http://schemas.microsoft.com/office/drawing/2014/main" id="{E2459886-04F1-4BE9-ACA3-4D4327E8BC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Tree>
    <p:extLst>
      <p:ext uri="{BB962C8B-B14F-4D97-AF65-F5344CB8AC3E}">
        <p14:creationId xmlns:p14="http://schemas.microsoft.com/office/powerpoint/2010/main" val="413615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3">
            <a:extLst>
              <a:ext uri="{FF2B5EF4-FFF2-40B4-BE49-F238E27FC236}">
                <a16:creationId xmlns:a16="http://schemas.microsoft.com/office/drawing/2014/main" id="{BF9B5BE8-8B70-4E7C-84CD-3A2C8C4A16B7}"/>
              </a:ext>
            </a:extLst>
          </p:cNvPr>
          <p:cNvSpPr>
            <a:spLocks noGrp="1"/>
          </p:cNvSpPr>
          <p:nvPr>
            <p:ph type="ftr" sz="quarter" idx="11"/>
          </p:nvPr>
        </p:nvSpPr>
        <p:spPr>
          <a:xfrm>
            <a:off x="4651529" y="6421636"/>
            <a:ext cx="2897584" cy="2966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lnSpc>
                <a:spcPct val="93000"/>
              </a:lnSpc>
              <a:spcAft>
                <a:spcPts val="1282"/>
              </a:spcAft>
              <a:buClr>
                <a:srgbClr val="000000"/>
              </a:buClr>
              <a:buSzPct val="100000"/>
              <a:buFont typeface="Times New Roman" panose="02020603050405020304" pitchFamily="18" charset="0"/>
              <a:tabLst>
                <a:tab pos="656722" algn="l"/>
                <a:tab pos="1313444" algn="l"/>
                <a:tab pos="1970166" algn="l"/>
                <a:tab pos="2626888" algn="l"/>
              </a:tabLst>
              <a:defRPr sz="2903">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032"/>
              </a:spcAft>
              <a:buClr>
                <a:srgbClr val="000000"/>
              </a:buClr>
              <a:buSzPct val="100000"/>
              <a:buFont typeface="Times New Roman" panose="02020603050405020304" pitchFamily="18" charset="0"/>
              <a:tabLst>
                <a:tab pos="656722" algn="l"/>
                <a:tab pos="1313444" algn="l"/>
                <a:tab pos="1970166" algn="l"/>
                <a:tab pos="2626888" algn="l"/>
              </a:tabLst>
              <a:defRPr sz="254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1"/>
              </a:spcAft>
              <a:buClr>
                <a:srgbClr val="000000"/>
              </a:buClr>
              <a:buSzPct val="100000"/>
              <a:buFont typeface="Times New Roman" panose="02020603050405020304" pitchFamily="18" charset="0"/>
              <a:tabLst>
                <a:tab pos="656722" algn="l"/>
                <a:tab pos="1313444" algn="l"/>
                <a:tab pos="1970166" algn="l"/>
                <a:tab pos="2626888" algn="l"/>
              </a:tabLst>
              <a:defRPr sz="2177">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22"/>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281245"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696017"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110789"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525561"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nSpc>
                <a:spcPct val="95000"/>
              </a:lnSpc>
              <a:spcAft>
                <a:spcPct val="0"/>
              </a:spcAft>
            </a:pPr>
            <a:r>
              <a:rPr lang="it-IT" altLang="it-IT" sz="1270">
                <a:latin typeface="Times New Roman" panose="02020603050405020304" pitchFamily="18" charset="0"/>
              </a:rPr>
              <a:t>Ing. CRISTIANO CUSIN</a:t>
            </a:r>
          </a:p>
        </p:txBody>
      </p:sp>
      <p:sp>
        <p:nvSpPr>
          <p:cNvPr id="3082" name="Rectangle 7">
            <a:extLst>
              <a:ext uri="{FF2B5EF4-FFF2-40B4-BE49-F238E27FC236}">
                <a16:creationId xmlns:a16="http://schemas.microsoft.com/office/drawing/2014/main" id="{588D3640-13E7-4A41-ABA7-45BECB00AA23}"/>
              </a:ext>
            </a:extLst>
          </p:cNvPr>
          <p:cNvSpPr>
            <a:spLocks noGrp="1" noChangeArrowheads="1"/>
          </p:cNvSpPr>
          <p:nvPr>
            <p:ph type="title"/>
          </p:nvPr>
        </p:nvSpPr>
        <p:spPr>
          <a:xfrm>
            <a:off x="1981489" y="162738"/>
            <a:ext cx="8229024" cy="707114"/>
          </a:xfrm>
        </p:spPr>
        <p:txBody>
          <a:bodyPr vert="horz" lIns="91440" tIns="35206" rIns="91440" bIns="45720" rtlCol="0" anchor="ctr">
            <a:normAutofit/>
          </a:bodyPr>
          <a:lstStyle/>
          <a:p>
            <a:pPr>
              <a:tabLst>
                <a:tab pos="656722" algn="l"/>
                <a:tab pos="1313444" algn="l"/>
                <a:tab pos="1970166" algn="l"/>
                <a:tab pos="2626888" algn="l"/>
                <a:tab pos="3283610" algn="l"/>
                <a:tab pos="3940332" algn="l"/>
                <a:tab pos="4597055" algn="l"/>
                <a:tab pos="5253777" algn="l"/>
                <a:tab pos="5910499" algn="l"/>
                <a:tab pos="6567221" algn="l"/>
                <a:tab pos="7223943" algn="l"/>
                <a:tab pos="7880665" algn="l"/>
              </a:tabLst>
              <a:defRPr/>
            </a:pPr>
            <a:r>
              <a:rPr lang="it-IT" altLang="it-IT" b="1" dirty="0">
                <a:effectLst>
                  <a:outerShdw blurRad="38100" dist="38100" dir="2700000" algn="tl">
                    <a:srgbClr val="000000">
                      <a:alpha val="43137"/>
                    </a:srgbClr>
                  </a:outerShdw>
                </a:effectLst>
              </a:rPr>
              <a:t>NEL PASSATO</a:t>
            </a:r>
          </a:p>
        </p:txBody>
      </p:sp>
      <p:sp>
        <p:nvSpPr>
          <p:cNvPr id="5128" name="Text Box 8">
            <a:extLst>
              <a:ext uri="{FF2B5EF4-FFF2-40B4-BE49-F238E27FC236}">
                <a16:creationId xmlns:a16="http://schemas.microsoft.com/office/drawing/2014/main" id="{2C222CA7-6BB9-4AF3-B352-917D2AC68909}"/>
              </a:ext>
            </a:extLst>
          </p:cNvPr>
          <p:cNvSpPr txBox="1">
            <a:spLocks noChangeArrowheads="1"/>
          </p:cNvSpPr>
          <p:nvPr/>
        </p:nvSpPr>
        <p:spPr bwMode="auto">
          <a:xfrm>
            <a:off x="1981489" y="2791013"/>
            <a:ext cx="8229024" cy="818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35206" rIns="0" bIns="0" anchor="ctr"/>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lnSpc>
                <a:spcPct val="93000"/>
              </a:lnSpc>
              <a:buClr>
                <a:srgbClr val="000000"/>
              </a:buClr>
              <a:buSzPct val="100000"/>
              <a:buFont typeface="Times New Roman" panose="02020603050405020304" pitchFamily="18" charset="0"/>
              <a:buNone/>
              <a:defRPr/>
            </a:pPr>
            <a:r>
              <a:rPr lang="it-IT" altLang="it-IT" sz="3992" b="1" dirty="0">
                <a:solidFill>
                  <a:srgbClr val="000000"/>
                </a:solidFill>
                <a:effectLst>
                  <a:outerShdw blurRad="38100" dist="38100" dir="2700000" algn="tl">
                    <a:srgbClr val="000000">
                      <a:alpha val="43137"/>
                    </a:srgbClr>
                  </a:outerShdw>
                </a:effectLst>
              </a:rPr>
              <a:t>OGGI</a:t>
            </a:r>
          </a:p>
        </p:txBody>
      </p:sp>
      <p:sp>
        <p:nvSpPr>
          <p:cNvPr id="9222" name="CasellaDiTesto 1">
            <a:extLst>
              <a:ext uri="{FF2B5EF4-FFF2-40B4-BE49-F238E27FC236}">
                <a16:creationId xmlns:a16="http://schemas.microsoft.com/office/drawing/2014/main" id="{3134452D-477C-4998-B60F-4CA0A6D3D2E5}"/>
              </a:ext>
            </a:extLst>
          </p:cNvPr>
          <p:cNvSpPr txBox="1">
            <a:spLocks noChangeArrowheads="1"/>
          </p:cNvSpPr>
          <p:nvPr/>
        </p:nvSpPr>
        <p:spPr bwMode="auto">
          <a:xfrm>
            <a:off x="2705886" y="1437272"/>
            <a:ext cx="7121547" cy="55970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lnSpc>
                <a:spcPct val="93000"/>
              </a:lnSpc>
              <a:buClr>
                <a:srgbClr val="000000"/>
              </a:buClr>
              <a:buSzPct val="100000"/>
              <a:buFont typeface="Times New Roman" panose="02020603050405020304" pitchFamily="18" charset="0"/>
              <a:buNone/>
            </a:pPr>
            <a:r>
              <a:rPr lang="it-IT" altLang="it-IT" sz="3266">
                <a:latin typeface="Algerian" panose="04020705040A02060702" pitchFamily="82" charset="0"/>
              </a:rPr>
              <a:t>CERTIFICATO PREVENZIONE INCENDI</a:t>
            </a:r>
          </a:p>
        </p:txBody>
      </p:sp>
      <p:sp>
        <p:nvSpPr>
          <p:cNvPr id="9223" name="CasellaDiTesto 19">
            <a:extLst>
              <a:ext uri="{FF2B5EF4-FFF2-40B4-BE49-F238E27FC236}">
                <a16:creationId xmlns:a16="http://schemas.microsoft.com/office/drawing/2014/main" id="{08044E29-C924-48ED-A2E0-9703C249D3AD}"/>
              </a:ext>
            </a:extLst>
          </p:cNvPr>
          <p:cNvSpPr txBox="1">
            <a:spLocks noChangeArrowheads="1"/>
          </p:cNvSpPr>
          <p:nvPr/>
        </p:nvSpPr>
        <p:spPr bwMode="auto">
          <a:xfrm>
            <a:off x="1981489" y="4411184"/>
            <a:ext cx="8195901" cy="1027076"/>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a:lnSpc>
                <a:spcPct val="93000"/>
              </a:lnSpc>
              <a:buClr>
                <a:srgbClr val="000000"/>
              </a:buClr>
              <a:buSzPct val="100000"/>
              <a:buFont typeface="Times New Roman" panose="02020603050405020304" pitchFamily="18" charset="0"/>
              <a:buNone/>
            </a:pPr>
            <a:r>
              <a:rPr lang="it-IT" altLang="it-IT" sz="3266">
                <a:latin typeface="Algerian" panose="04020705040A02060702" pitchFamily="82" charset="0"/>
              </a:rPr>
              <a:t>Segnalazione certificata</a:t>
            </a:r>
          </a:p>
          <a:p>
            <a:pPr algn="ctr" eaLnBrk="1">
              <a:lnSpc>
                <a:spcPct val="93000"/>
              </a:lnSpc>
              <a:buClr>
                <a:srgbClr val="000000"/>
              </a:buClr>
              <a:buSzPct val="100000"/>
              <a:buFont typeface="Times New Roman" panose="02020603050405020304" pitchFamily="18" charset="0"/>
              <a:buNone/>
            </a:pPr>
            <a:r>
              <a:rPr lang="it-IT" altLang="it-IT" sz="3266">
                <a:latin typeface="Algerian" panose="04020705040A02060702" pitchFamily="82" charset="0"/>
              </a:rPr>
              <a:t>inizio attivita’</a:t>
            </a:r>
          </a:p>
        </p:txBody>
      </p:sp>
      <p:pic>
        <p:nvPicPr>
          <p:cNvPr id="8" name="Immagine 7">
            <a:extLst>
              <a:ext uri="{FF2B5EF4-FFF2-40B4-BE49-F238E27FC236}">
                <a16:creationId xmlns:a16="http://schemas.microsoft.com/office/drawing/2014/main" id="{8ACBBF26-F027-4606-9677-9F36EEA555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9" name="Segnaposto numero diapositiva 3">
            <a:extLst>
              <a:ext uri="{FF2B5EF4-FFF2-40B4-BE49-F238E27FC236}">
                <a16:creationId xmlns:a16="http://schemas.microsoft.com/office/drawing/2014/main" id="{5A8E148E-2C52-46B8-A166-0F97C69A6A06}"/>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3</a:t>
            </a:fld>
            <a:endParaRPr lang="it-IT" altLang="it-IT"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51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asellaDiTesto 19">
            <a:extLst>
              <a:ext uri="{FF2B5EF4-FFF2-40B4-BE49-F238E27FC236}">
                <a16:creationId xmlns:a16="http://schemas.microsoft.com/office/drawing/2014/main" id="{8D46541C-6D93-4B9A-B00E-C7BD97198453}"/>
              </a:ext>
            </a:extLst>
          </p:cNvPr>
          <p:cNvSpPr txBox="1"/>
          <p:nvPr/>
        </p:nvSpPr>
        <p:spPr>
          <a:xfrm>
            <a:off x="6453158" y="1404148"/>
            <a:ext cx="3944574" cy="1494448"/>
          </a:xfrm>
          <a:prstGeom prst="rect">
            <a:avLst/>
          </a:prstGeom>
          <a:solidFill>
            <a:schemeClr val="bg1"/>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SEGNALAZIONE CERTIFICATA </a:t>
            </a:r>
          </a:p>
          <a:p>
            <a:pPr algn="ctr" eaLnBrk="1">
              <a:lnSpc>
                <a:spcPct val="93000"/>
              </a:lnSpc>
              <a:buClr>
                <a:srgbClr val="000000"/>
              </a:buClr>
              <a:buSzPct val="100000"/>
              <a:buFont typeface="Times New Roman" panose="02020603050405020304" pitchFamily="18" charset="0"/>
              <a:buNone/>
              <a:defRPr/>
            </a:pPr>
            <a:r>
              <a:rPr lang="it-IT" sz="3266" dirty="0">
                <a:latin typeface="+mj-lt"/>
              </a:rPr>
              <a:t>INIZIO ATTIVITA’</a:t>
            </a:r>
          </a:p>
        </p:txBody>
      </p:sp>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0435" y="1404148"/>
            <a:ext cx="4049705" cy="1494448"/>
          </a:xfrm>
          <a:prstGeom prst="rect">
            <a:avLst/>
          </a:prstGeom>
          <a:solidFill>
            <a:schemeClr val="bg1"/>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VALUTAZIONE </a:t>
            </a:r>
          </a:p>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a:p>
            <a:pPr algn="ctr" eaLnBrk="1">
              <a:lnSpc>
                <a:spcPct val="93000"/>
              </a:lnSpc>
              <a:buClr>
                <a:srgbClr val="000000"/>
              </a:buClr>
              <a:buSzPct val="100000"/>
              <a:buFont typeface="Times New Roman" panose="02020603050405020304" pitchFamily="18" charset="0"/>
              <a:buNone/>
              <a:defRPr/>
            </a:pPr>
            <a:r>
              <a:rPr lang="it-IT" sz="3266" dirty="0">
                <a:latin typeface="+mj-lt"/>
              </a:rPr>
              <a:t>PROGETTO</a:t>
            </a:r>
          </a:p>
        </p:txBody>
      </p:sp>
      <p:sp>
        <p:nvSpPr>
          <p:cNvPr id="8" name="CasellaDiTesto 7">
            <a:extLst>
              <a:ext uri="{FF2B5EF4-FFF2-40B4-BE49-F238E27FC236}">
                <a16:creationId xmlns:a16="http://schemas.microsoft.com/office/drawing/2014/main" id="{FA8B5C01-12B9-46BC-9B45-6B4C0951D265}"/>
              </a:ext>
            </a:extLst>
          </p:cNvPr>
          <p:cNvSpPr txBox="1"/>
          <p:nvPr/>
        </p:nvSpPr>
        <p:spPr>
          <a:xfrm>
            <a:off x="1872037" y="3624862"/>
            <a:ext cx="4049705"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RINNOVO PERIODICO </a:t>
            </a:r>
          </a:p>
          <a:p>
            <a:pPr algn="ctr" eaLnBrk="1">
              <a:lnSpc>
                <a:spcPct val="93000"/>
              </a:lnSpc>
              <a:buClr>
                <a:srgbClr val="000000"/>
              </a:buClr>
              <a:buSzPct val="100000"/>
              <a:buFont typeface="Times New Roman" panose="02020603050405020304" pitchFamily="18" charset="0"/>
              <a:buNone/>
              <a:defRPr/>
            </a:pPr>
            <a:r>
              <a:rPr lang="it-IT" sz="3266" dirty="0">
                <a:latin typeface="+mj-lt"/>
              </a:rPr>
              <a:t>CONFORMITA’  ANTINCENDIO</a:t>
            </a:r>
          </a:p>
        </p:txBody>
      </p:sp>
      <p:sp>
        <p:nvSpPr>
          <p:cNvPr id="9" name="CasellaDiTesto 8">
            <a:extLst>
              <a:ext uri="{FF2B5EF4-FFF2-40B4-BE49-F238E27FC236}">
                <a16:creationId xmlns:a16="http://schemas.microsoft.com/office/drawing/2014/main" id="{32991BEC-957D-4D91-BF46-4F208CDF3B3A}"/>
              </a:ext>
            </a:extLst>
          </p:cNvPr>
          <p:cNvSpPr txBox="1"/>
          <p:nvPr/>
        </p:nvSpPr>
        <p:spPr>
          <a:xfrm>
            <a:off x="6447398" y="3624862"/>
            <a:ext cx="4049705"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a:p>
            <a:pPr algn="ctr" eaLnBrk="1">
              <a:lnSpc>
                <a:spcPct val="93000"/>
              </a:lnSpc>
              <a:buClr>
                <a:srgbClr val="000000"/>
              </a:buClr>
              <a:buSzPct val="100000"/>
              <a:buFont typeface="Times New Roman" panose="02020603050405020304" pitchFamily="18" charset="0"/>
              <a:buNone/>
              <a:defRPr/>
            </a:pPr>
            <a:r>
              <a:rPr lang="it-IT" sz="3266" dirty="0">
                <a:latin typeface="+mj-lt"/>
              </a:rPr>
              <a:t>DEROGHE</a:t>
            </a:r>
          </a:p>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p:txBody>
      </p:sp>
      <p:sp>
        <p:nvSpPr>
          <p:cNvPr id="38920" name="Rettangolo 9">
            <a:extLst>
              <a:ext uri="{FF2B5EF4-FFF2-40B4-BE49-F238E27FC236}">
                <a16:creationId xmlns:a16="http://schemas.microsoft.com/office/drawing/2014/main" id="{F6F41CC3-A09C-43C0-9430-A36016C0D2F6}"/>
              </a:ext>
            </a:extLst>
          </p:cNvPr>
          <p:cNvSpPr>
            <a:spLocks noChangeArrowheads="1"/>
          </p:cNvSpPr>
          <p:nvPr/>
        </p:nvSpPr>
        <p:spPr bwMode="auto">
          <a:xfrm>
            <a:off x="5990870" y="897215"/>
            <a:ext cx="365798" cy="5340081"/>
          </a:xfrm>
          <a:prstGeom prst="rect">
            <a:avLst/>
          </a:prstGeom>
          <a:solidFill>
            <a:srgbClr val="00B8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38921" name="Rettangolo 10">
            <a:extLst>
              <a:ext uri="{FF2B5EF4-FFF2-40B4-BE49-F238E27FC236}">
                <a16:creationId xmlns:a16="http://schemas.microsoft.com/office/drawing/2014/main" id="{D0B9A631-A8BE-4906-B1C1-893A391787DF}"/>
              </a:ext>
            </a:extLst>
          </p:cNvPr>
          <p:cNvSpPr>
            <a:spLocks noChangeArrowheads="1"/>
          </p:cNvSpPr>
          <p:nvPr/>
        </p:nvSpPr>
        <p:spPr bwMode="auto">
          <a:xfrm>
            <a:off x="1850436" y="3048802"/>
            <a:ext cx="8648107" cy="469489"/>
          </a:xfrm>
          <a:prstGeom prst="rect">
            <a:avLst/>
          </a:prstGeom>
          <a:solidFill>
            <a:srgbClr val="00B8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10" name="Segnaposto piè di pagina 2">
            <a:extLst>
              <a:ext uri="{FF2B5EF4-FFF2-40B4-BE49-F238E27FC236}">
                <a16:creationId xmlns:a16="http://schemas.microsoft.com/office/drawing/2014/main" id="{0B5AB2D9-108A-43A1-939D-52C0B9EFA2BA}"/>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pic>
        <p:nvPicPr>
          <p:cNvPr id="11" name="Immagine 10">
            <a:extLst>
              <a:ext uri="{FF2B5EF4-FFF2-40B4-BE49-F238E27FC236}">
                <a16:creationId xmlns:a16="http://schemas.microsoft.com/office/drawing/2014/main" id="{1B188E43-9682-4063-B4D3-7DECA5664F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2" name="Segnaposto numero diapositiva 3">
            <a:extLst>
              <a:ext uri="{FF2B5EF4-FFF2-40B4-BE49-F238E27FC236}">
                <a16:creationId xmlns:a16="http://schemas.microsoft.com/office/drawing/2014/main" id="{225C02E6-82AB-4F12-AAEF-5CB635FFC4B6}"/>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30</a:t>
            </a:fld>
            <a:endParaRPr lang="it-IT" altLang="it-IT" dirty="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3"/>
            <a:ext cx="8427765" cy="1027076"/>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RINNOVO PERIODICO </a:t>
            </a:r>
          </a:p>
          <a:p>
            <a:pPr algn="ctr" eaLnBrk="1">
              <a:lnSpc>
                <a:spcPct val="93000"/>
              </a:lnSpc>
              <a:buClr>
                <a:srgbClr val="000000"/>
              </a:buClr>
              <a:buSzPct val="100000"/>
              <a:buFont typeface="Times New Roman" panose="02020603050405020304" pitchFamily="18" charset="0"/>
              <a:buNone/>
              <a:defRPr/>
            </a:pPr>
            <a:r>
              <a:rPr lang="it-IT" sz="3266" dirty="0">
                <a:latin typeface="+mj-lt"/>
              </a:rPr>
              <a:t>CONFORMITA’ ANTINCENDIO</a:t>
            </a:r>
          </a:p>
        </p:txBody>
      </p:sp>
      <p:sp>
        <p:nvSpPr>
          <p:cNvPr id="4" name="CasellaDiTesto 3">
            <a:extLst>
              <a:ext uri="{FF2B5EF4-FFF2-40B4-BE49-F238E27FC236}">
                <a16:creationId xmlns:a16="http://schemas.microsoft.com/office/drawing/2014/main" id="{7197A712-0B0C-498C-95B5-C435E0C365AD}"/>
              </a:ext>
            </a:extLst>
          </p:cNvPr>
          <p:cNvSpPr txBox="1"/>
          <p:nvPr/>
        </p:nvSpPr>
        <p:spPr>
          <a:xfrm>
            <a:off x="1851875" y="2775173"/>
            <a:ext cx="8518495" cy="2896562"/>
          </a:xfrm>
          <a:prstGeom prst="rect">
            <a:avLst/>
          </a:prstGeom>
          <a:noFill/>
        </p:spPr>
        <p:txBody>
          <a:bodyPr>
            <a:spAutoFit/>
          </a:bodyPr>
          <a:lstStyle/>
          <a:p>
            <a:pPr marL="259232" indent="-259232">
              <a:lnSpc>
                <a:spcPct val="93000"/>
              </a:lnSpc>
              <a:buClr>
                <a:srgbClr val="000000"/>
              </a:buClr>
              <a:buSzPct val="100000"/>
              <a:buFontTx/>
              <a:buChar char="-"/>
              <a:defRPr/>
            </a:pPr>
            <a:r>
              <a:rPr lang="it-IT" sz="3266" dirty="0"/>
              <a:t>Ogni 5 anni :</a:t>
            </a:r>
          </a:p>
          <a:p>
            <a:pPr eaLnBrk="1">
              <a:lnSpc>
                <a:spcPct val="93000"/>
              </a:lnSpc>
              <a:buClr>
                <a:srgbClr val="000000"/>
              </a:buClr>
              <a:buSzPct val="100000"/>
              <a:buFont typeface="Times New Roman" panose="02020603050405020304" pitchFamily="18" charset="0"/>
              <a:buNone/>
              <a:defRPr/>
            </a:pPr>
            <a:endParaRPr lang="it-IT" sz="3266" dirty="0"/>
          </a:p>
          <a:p>
            <a:pPr marL="933237" lvl="1">
              <a:lnSpc>
                <a:spcPct val="93000"/>
              </a:lnSpc>
              <a:buClr>
                <a:srgbClr val="000000"/>
              </a:buClr>
              <a:buSzPct val="100000"/>
              <a:buFontTx/>
              <a:buChar char="-"/>
              <a:defRPr/>
            </a:pPr>
            <a:r>
              <a:rPr lang="it-IT" sz="3266" dirty="0"/>
              <a:t>dalla scadenza dell’ultimo CPI</a:t>
            </a:r>
          </a:p>
          <a:p>
            <a:pPr marL="933237" lvl="1">
              <a:lnSpc>
                <a:spcPct val="93000"/>
              </a:lnSpc>
              <a:buClr>
                <a:srgbClr val="000000"/>
              </a:buClr>
              <a:buSzPct val="100000"/>
              <a:buFontTx/>
              <a:buChar char="-"/>
              <a:defRPr/>
            </a:pPr>
            <a:endParaRPr lang="it-IT" sz="3266" dirty="0"/>
          </a:p>
          <a:p>
            <a:pPr marL="933237" lvl="1">
              <a:lnSpc>
                <a:spcPct val="93000"/>
              </a:lnSpc>
              <a:buClr>
                <a:srgbClr val="000000"/>
              </a:buClr>
              <a:buSzPct val="100000"/>
              <a:buFontTx/>
              <a:buChar char="-"/>
              <a:defRPr/>
            </a:pPr>
            <a:r>
              <a:rPr lang="it-IT" sz="3266" dirty="0"/>
              <a:t>dalla prima SCIA presentata</a:t>
            </a:r>
          </a:p>
          <a:p>
            <a:pPr marL="933237" lvl="1">
              <a:lnSpc>
                <a:spcPct val="93000"/>
              </a:lnSpc>
              <a:buClr>
                <a:srgbClr val="000000"/>
              </a:buClr>
              <a:buSzPct val="100000"/>
              <a:buFontTx/>
              <a:buChar char="-"/>
              <a:defRPr/>
            </a:pPr>
            <a:endParaRPr lang="it-IT" sz="3266" dirty="0"/>
          </a:p>
        </p:txBody>
      </p:sp>
      <p:sp>
        <p:nvSpPr>
          <p:cNvPr id="40966" name="CasellaDiTesto 1">
            <a:extLst>
              <a:ext uri="{FF2B5EF4-FFF2-40B4-BE49-F238E27FC236}">
                <a16:creationId xmlns:a16="http://schemas.microsoft.com/office/drawing/2014/main" id="{889C6978-828F-4FB4-B79F-3B331B243703}"/>
              </a:ext>
            </a:extLst>
          </p:cNvPr>
          <p:cNvSpPr txBox="1">
            <a:spLocks noChangeArrowheads="1"/>
          </p:cNvSpPr>
          <p:nvPr/>
        </p:nvSpPr>
        <p:spPr bwMode="auto">
          <a:xfrm>
            <a:off x="3803280" y="5894540"/>
            <a:ext cx="6365468" cy="455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lnSpc>
                <a:spcPct val="93000"/>
              </a:lnSpc>
              <a:buClr>
                <a:srgbClr val="000000"/>
              </a:buClr>
              <a:buSzPct val="100000"/>
              <a:buFont typeface="Times New Roman" panose="02020603050405020304" pitchFamily="18" charset="0"/>
              <a:buNone/>
            </a:pPr>
            <a:r>
              <a:rPr lang="it-IT" altLang="it-IT" sz="2540" i="1"/>
              <a:t>documentare modifiche non sostanziali</a:t>
            </a:r>
          </a:p>
        </p:txBody>
      </p:sp>
      <p:pic>
        <p:nvPicPr>
          <p:cNvPr id="8" name="Immagine 7">
            <a:extLst>
              <a:ext uri="{FF2B5EF4-FFF2-40B4-BE49-F238E27FC236}">
                <a16:creationId xmlns:a16="http://schemas.microsoft.com/office/drawing/2014/main" id="{E5A0761C-7CF4-4798-8C8C-5B3696BAC2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9" name="Segnaposto numero diapositiva 3">
            <a:extLst>
              <a:ext uri="{FF2B5EF4-FFF2-40B4-BE49-F238E27FC236}">
                <a16:creationId xmlns:a16="http://schemas.microsoft.com/office/drawing/2014/main" id="{02EF5FB6-D29E-4B33-9370-05646E86EE04}"/>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31</a:t>
            </a:fld>
            <a:endParaRPr lang="it-IT" altLang="it-IT" dirty="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2014613" y="1094516"/>
            <a:ext cx="3394436" cy="559705"/>
          </a:xfrm>
          <a:prstGeom prst="rect">
            <a:avLst/>
          </a:prstGeom>
          <a:solidFill>
            <a:schemeClr val="bg1"/>
          </a:solidFill>
          <a:ln>
            <a:solidFill>
              <a:schemeClr val="tx1"/>
            </a:solidFill>
          </a:ln>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b="1" dirty="0">
                <a:latin typeface="+mj-lt"/>
              </a:rPr>
              <a:t>SCIA 1</a:t>
            </a:r>
          </a:p>
        </p:txBody>
      </p:sp>
      <p:sp>
        <p:nvSpPr>
          <p:cNvPr id="10" name="CasellaDiTesto 9">
            <a:extLst>
              <a:ext uri="{FF2B5EF4-FFF2-40B4-BE49-F238E27FC236}">
                <a16:creationId xmlns:a16="http://schemas.microsoft.com/office/drawing/2014/main" id="{7BFF6AD0-4780-4E7A-8AE8-DED5269772CA}"/>
              </a:ext>
            </a:extLst>
          </p:cNvPr>
          <p:cNvSpPr txBox="1"/>
          <p:nvPr/>
        </p:nvSpPr>
        <p:spPr>
          <a:xfrm>
            <a:off x="2014613" y="2127105"/>
            <a:ext cx="3394436" cy="559705"/>
          </a:xfrm>
          <a:prstGeom prst="rect">
            <a:avLst/>
          </a:prstGeom>
          <a:solidFill>
            <a:schemeClr val="bg1"/>
          </a:solidFill>
          <a:ln>
            <a:solidFill>
              <a:schemeClr val="tx1"/>
            </a:solidFill>
          </a:ln>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b="1" dirty="0">
                <a:latin typeface="+mj-lt"/>
              </a:rPr>
              <a:t>SCIA 2</a:t>
            </a:r>
          </a:p>
        </p:txBody>
      </p:sp>
      <p:sp>
        <p:nvSpPr>
          <p:cNvPr id="12" name="CasellaDiTesto 11">
            <a:extLst>
              <a:ext uri="{FF2B5EF4-FFF2-40B4-BE49-F238E27FC236}">
                <a16:creationId xmlns:a16="http://schemas.microsoft.com/office/drawing/2014/main" id="{F7F29D1C-F982-49C1-A868-FDF2D151BD80}"/>
              </a:ext>
            </a:extLst>
          </p:cNvPr>
          <p:cNvSpPr txBox="1"/>
          <p:nvPr/>
        </p:nvSpPr>
        <p:spPr>
          <a:xfrm>
            <a:off x="2014613" y="4375180"/>
            <a:ext cx="3394436" cy="559705"/>
          </a:xfrm>
          <a:prstGeom prst="rect">
            <a:avLst/>
          </a:prstGeom>
          <a:solidFill>
            <a:schemeClr val="bg1"/>
          </a:solidFill>
          <a:ln>
            <a:solidFill>
              <a:schemeClr val="tx1"/>
            </a:solidFill>
          </a:ln>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b="1" dirty="0">
                <a:latin typeface="+mj-lt"/>
              </a:rPr>
              <a:t>SCIA 3</a:t>
            </a:r>
          </a:p>
        </p:txBody>
      </p:sp>
      <p:sp>
        <p:nvSpPr>
          <p:cNvPr id="13" name="CasellaDiTesto 12">
            <a:extLst>
              <a:ext uri="{FF2B5EF4-FFF2-40B4-BE49-F238E27FC236}">
                <a16:creationId xmlns:a16="http://schemas.microsoft.com/office/drawing/2014/main" id="{0B00128E-0A0F-48F3-AD1F-0EB374D5DBF0}"/>
              </a:ext>
            </a:extLst>
          </p:cNvPr>
          <p:cNvSpPr txBox="1"/>
          <p:nvPr/>
        </p:nvSpPr>
        <p:spPr>
          <a:xfrm>
            <a:off x="6782952" y="3153932"/>
            <a:ext cx="3394437" cy="559705"/>
          </a:xfrm>
          <a:prstGeom prst="rect">
            <a:avLst/>
          </a:prstGeom>
          <a:solidFill>
            <a:schemeClr val="bg1"/>
          </a:solidFill>
          <a:ln>
            <a:solidFill>
              <a:schemeClr val="tx1"/>
            </a:solidFill>
          </a:ln>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b="1" dirty="0">
                <a:latin typeface="+mj-lt"/>
              </a:rPr>
              <a:t>rinnovo</a:t>
            </a:r>
          </a:p>
        </p:txBody>
      </p:sp>
      <p:cxnSp>
        <p:nvCxnSpPr>
          <p:cNvPr id="43016" name="Connettore diritto 13">
            <a:extLst>
              <a:ext uri="{FF2B5EF4-FFF2-40B4-BE49-F238E27FC236}">
                <a16:creationId xmlns:a16="http://schemas.microsoft.com/office/drawing/2014/main" id="{C56F2EA8-622A-44A7-9088-39D2D99E32F6}"/>
              </a:ext>
            </a:extLst>
          </p:cNvPr>
          <p:cNvCxnSpPr>
            <a:cxnSpLocks/>
            <a:stCxn id="7" idx="3"/>
          </p:cNvCxnSpPr>
          <p:nvPr/>
        </p:nvCxnSpPr>
        <p:spPr bwMode="auto">
          <a:xfrm>
            <a:off x="5409049" y="1374369"/>
            <a:ext cx="917376" cy="241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3017" name="Connettore diritto 15">
            <a:extLst>
              <a:ext uri="{FF2B5EF4-FFF2-40B4-BE49-F238E27FC236}">
                <a16:creationId xmlns:a16="http://schemas.microsoft.com/office/drawing/2014/main" id="{6F83D78C-71B2-456E-853A-3C50C4824611}"/>
              </a:ext>
            </a:extLst>
          </p:cNvPr>
          <p:cNvCxnSpPr>
            <a:cxnSpLocks/>
          </p:cNvCxnSpPr>
          <p:nvPr/>
        </p:nvCxnSpPr>
        <p:spPr bwMode="auto">
          <a:xfrm>
            <a:off x="6096001" y="1376785"/>
            <a:ext cx="0" cy="2183269"/>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3018" name="Connettore diritto 17">
            <a:extLst>
              <a:ext uri="{FF2B5EF4-FFF2-40B4-BE49-F238E27FC236}">
                <a16:creationId xmlns:a16="http://schemas.microsoft.com/office/drawing/2014/main" id="{B694446A-4A22-4E9A-A4FB-1ADD69F4DBE3}"/>
              </a:ext>
            </a:extLst>
          </p:cNvPr>
          <p:cNvCxnSpPr>
            <a:cxnSpLocks/>
            <a:endCxn id="13" idx="1"/>
          </p:cNvCxnSpPr>
          <p:nvPr/>
        </p:nvCxnSpPr>
        <p:spPr bwMode="auto">
          <a:xfrm>
            <a:off x="5835334" y="3431883"/>
            <a:ext cx="947618" cy="1902"/>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7" name="CasellaDiTesto 16">
            <a:extLst>
              <a:ext uri="{FF2B5EF4-FFF2-40B4-BE49-F238E27FC236}">
                <a16:creationId xmlns:a16="http://schemas.microsoft.com/office/drawing/2014/main" id="{2552D84A-5B38-4D3C-88A2-A1F97BCD030D}"/>
              </a:ext>
            </a:extLst>
          </p:cNvPr>
          <p:cNvSpPr txBox="1"/>
          <p:nvPr/>
        </p:nvSpPr>
        <p:spPr>
          <a:xfrm rot="16200000">
            <a:off x="5480336" y="2231227"/>
            <a:ext cx="914496" cy="326051"/>
          </a:xfrm>
          <a:prstGeom prst="rect">
            <a:avLst/>
          </a:prstGeom>
          <a:noFill/>
        </p:spPr>
        <p:txBody>
          <a:bodyPr>
            <a:spAutoFit/>
          </a:bodyPr>
          <a:lstStyle/>
          <a:p>
            <a:pPr eaLnBrk="1">
              <a:lnSpc>
                <a:spcPct val="93000"/>
              </a:lnSpc>
              <a:buClr>
                <a:srgbClr val="000000"/>
              </a:buClr>
              <a:buSzPct val="100000"/>
              <a:buFont typeface="Times New Roman" panose="02020603050405020304" pitchFamily="18" charset="0"/>
              <a:buNone/>
              <a:defRPr/>
            </a:pPr>
            <a:r>
              <a:rPr lang="it-IT" sz="1633" i="1" dirty="0">
                <a:solidFill>
                  <a:srgbClr val="FF0000"/>
                </a:solidFill>
                <a:effectLst>
                  <a:outerShdw blurRad="38100" dist="38100" dir="2700000" algn="tl">
                    <a:srgbClr val="000000">
                      <a:alpha val="43137"/>
                    </a:srgbClr>
                  </a:outerShdw>
                </a:effectLst>
              </a:rPr>
              <a:t>5 anni</a:t>
            </a:r>
          </a:p>
        </p:txBody>
      </p:sp>
      <p:cxnSp>
        <p:nvCxnSpPr>
          <p:cNvPr id="43020" name="Connettore diritto 20">
            <a:extLst>
              <a:ext uri="{FF2B5EF4-FFF2-40B4-BE49-F238E27FC236}">
                <a16:creationId xmlns:a16="http://schemas.microsoft.com/office/drawing/2014/main" id="{C0FDE1DC-9F5C-4EC7-A1B7-9B51F3C51F08}"/>
              </a:ext>
            </a:extLst>
          </p:cNvPr>
          <p:cNvCxnSpPr>
            <a:cxnSpLocks/>
          </p:cNvCxnSpPr>
          <p:nvPr/>
        </p:nvCxnSpPr>
        <p:spPr bwMode="auto">
          <a:xfrm>
            <a:off x="6096001" y="3560055"/>
            <a:ext cx="0" cy="280829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3021" name="Connettore diritto 22">
            <a:extLst>
              <a:ext uri="{FF2B5EF4-FFF2-40B4-BE49-F238E27FC236}">
                <a16:creationId xmlns:a16="http://schemas.microsoft.com/office/drawing/2014/main" id="{805968E0-E675-4299-B6D7-F6BC72AAFC0F}"/>
              </a:ext>
            </a:extLst>
          </p:cNvPr>
          <p:cNvCxnSpPr>
            <a:cxnSpLocks/>
          </p:cNvCxnSpPr>
          <p:nvPr/>
        </p:nvCxnSpPr>
        <p:spPr bwMode="auto">
          <a:xfrm>
            <a:off x="5835333" y="5741884"/>
            <a:ext cx="101530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6" name="CasellaDiTesto 25">
            <a:extLst>
              <a:ext uri="{FF2B5EF4-FFF2-40B4-BE49-F238E27FC236}">
                <a16:creationId xmlns:a16="http://schemas.microsoft.com/office/drawing/2014/main" id="{20D98D28-BD90-45C2-BC20-F9CCA1D09B82}"/>
              </a:ext>
            </a:extLst>
          </p:cNvPr>
          <p:cNvSpPr txBox="1"/>
          <p:nvPr/>
        </p:nvSpPr>
        <p:spPr>
          <a:xfrm>
            <a:off x="6850641" y="5410650"/>
            <a:ext cx="3394436" cy="559705"/>
          </a:xfrm>
          <a:prstGeom prst="rect">
            <a:avLst/>
          </a:prstGeom>
          <a:solidFill>
            <a:schemeClr val="bg1"/>
          </a:solidFill>
          <a:ln>
            <a:solidFill>
              <a:schemeClr val="tx1"/>
            </a:solidFill>
          </a:ln>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b="1" dirty="0">
                <a:latin typeface="+mj-lt"/>
              </a:rPr>
              <a:t>rinnovo</a:t>
            </a:r>
          </a:p>
        </p:txBody>
      </p:sp>
      <p:sp>
        <p:nvSpPr>
          <p:cNvPr id="28" name="CasellaDiTesto 27">
            <a:extLst>
              <a:ext uri="{FF2B5EF4-FFF2-40B4-BE49-F238E27FC236}">
                <a16:creationId xmlns:a16="http://schemas.microsoft.com/office/drawing/2014/main" id="{21650704-377E-45B6-9783-A06F66FEE660}"/>
              </a:ext>
            </a:extLst>
          </p:cNvPr>
          <p:cNvSpPr txBox="1"/>
          <p:nvPr/>
        </p:nvSpPr>
        <p:spPr>
          <a:xfrm rot="16200000">
            <a:off x="5410489" y="4319446"/>
            <a:ext cx="914496" cy="326051"/>
          </a:xfrm>
          <a:prstGeom prst="rect">
            <a:avLst/>
          </a:prstGeom>
          <a:noFill/>
        </p:spPr>
        <p:txBody>
          <a:bodyPr>
            <a:spAutoFit/>
          </a:bodyPr>
          <a:lstStyle/>
          <a:p>
            <a:pPr eaLnBrk="1">
              <a:lnSpc>
                <a:spcPct val="93000"/>
              </a:lnSpc>
              <a:buClr>
                <a:srgbClr val="000000"/>
              </a:buClr>
              <a:buSzPct val="100000"/>
              <a:buFont typeface="Times New Roman" panose="02020603050405020304" pitchFamily="18" charset="0"/>
              <a:buNone/>
              <a:defRPr/>
            </a:pPr>
            <a:r>
              <a:rPr lang="it-IT" sz="1633" i="1" dirty="0">
                <a:solidFill>
                  <a:srgbClr val="FF0000"/>
                </a:solidFill>
                <a:effectLst>
                  <a:outerShdw blurRad="38100" dist="38100" dir="2700000" algn="tl">
                    <a:srgbClr val="000000">
                      <a:alpha val="43137"/>
                    </a:srgbClr>
                  </a:outerShdw>
                </a:effectLst>
              </a:rPr>
              <a:t>5 anni</a:t>
            </a:r>
          </a:p>
        </p:txBody>
      </p:sp>
      <p:pic>
        <p:nvPicPr>
          <p:cNvPr id="16" name="Immagine 15">
            <a:extLst>
              <a:ext uri="{FF2B5EF4-FFF2-40B4-BE49-F238E27FC236}">
                <a16:creationId xmlns:a16="http://schemas.microsoft.com/office/drawing/2014/main" id="{672241B9-EB6F-4E28-8670-783293DE1B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8" name="Segnaposto numero diapositiva 3">
            <a:extLst>
              <a:ext uri="{FF2B5EF4-FFF2-40B4-BE49-F238E27FC236}">
                <a16:creationId xmlns:a16="http://schemas.microsoft.com/office/drawing/2014/main" id="{1FD2FE4F-FAF5-470C-B53F-76299B0A997B}"/>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32</a:t>
            </a:fld>
            <a:endParaRPr lang="it-IT" altLang="it-IT" dirty="0"/>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3"/>
            <a:ext cx="8427765" cy="1027076"/>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RINNOVO PERIODICO </a:t>
            </a:r>
          </a:p>
          <a:p>
            <a:pPr algn="ctr" eaLnBrk="1">
              <a:lnSpc>
                <a:spcPct val="93000"/>
              </a:lnSpc>
              <a:buClr>
                <a:srgbClr val="000000"/>
              </a:buClr>
              <a:buSzPct val="100000"/>
              <a:buFont typeface="Times New Roman" panose="02020603050405020304" pitchFamily="18" charset="0"/>
              <a:buNone/>
              <a:defRPr/>
            </a:pPr>
            <a:r>
              <a:rPr lang="it-IT" sz="3266" dirty="0">
                <a:latin typeface="+mj-lt"/>
              </a:rPr>
              <a:t>CONFORMITA’ ANTINCENDIO</a:t>
            </a:r>
          </a:p>
        </p:txBody>
      </p:sp>
      <p:sp>
        <p:nvSpPr>
          <p:cNvPr id="4" name="CasellaDiTesto 3">
            <a:extLst>
              <a:ext uri="{FF2B5EF4-FFF2-40B4-BE49-F238E27FC236}">
                <a16:creationId xmlns:a16="http://schemas.microsoft.com/office/drawing/2014/main" id="{7197A712-0B0C-498C-95B5-C435E0C365AD}"/>
              </a:ext>
            </a:extLst>
          </p:cNvPr>
          <p:cNvSpPr txBox="1"/>
          <p:nvPr/>
        </p:nvSpPr>
        <p:spPr>
          <a:xfrm>
            <a:off x="1968528" y="3726616"/>
            <a:ext cx="8518495" cy="1027076"/>
          </a:xfrm>
          <a:prstGeom prst="rect">
            <a:avLst/>
          </a:prstGeom>
          <a:noFill/>
        </p:spPr>
        <p:txBody>
          <a:bodyPr>
            <a:spAutoFit/>
          </a:bodyPr>
          <a:lstStyle/>
          <a:p>
            <a:pPr>
              <a:lnSpc>
                <a:spcPct val="93000"/>
              </a:lnSpc>
              <a:buClr>
                <a:srgbClr val="000000"/>
              </a:buClr>
              <a:buSzPct val="100000"/>
              <a:defRPr/>
            </a:pPr>
            <a:r>
              <a:rPr lang="it-IT" sz="3266" dirty="0"/>
              <a:t>PROCEDIMENTO INTERNO COMANDO DI ROVIGO</a:t>
            </a:r>
          </a:p>
          <a:p>
            <a:pPr marL="933237" lvl="1">
              <a:lnSpc>
                <a:spcPct val="93000"/>
              </a:lnSpc>
              <a:buClr>
                <a:srgbClr val="000000"/>
              </a:buClr>
              <a:buSzPct val="100000"/>
              <a:defRPr/>
            </a:pPr>
            <a:endParaRPr lang="it-IT" sz="3266" dirty="0"/>
          </a:p>
        </p:txBody>
      </p:sp>
      <p:pic>
        <p:nvPicPr>
          <p:cNvPr id="8" name="Immagine 7">
            <a:extLst>
              <a:ext uri="{FF2B5EF4-FFF2-40B4-BE49-F238E27FC236}">
                <a16:creationId xmlns:a16="http://schemas.microsoft.com/office/drawing/2014/main" id="{E5A0761C-7CF4-4798-8C8C-5B3696BAC2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9" name="Segnaposto numero diapositiva 3">
            <a:extLst>
              <a:ext uri="{FF2B5EF4-FFF2-40B4-BE49-F238E27FC236}">
                <a16:creationId xmlns:a16="http://schemas.microsoft.com/office/drawing/2014/main" id="{02EF5FB6-D29E-4B33-9370-05646E86EE04}"/>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33</a:t>
            </a:fld>
            <a:endParaRPr lang="it-IT" altLang="it-IT" dirty="0"/>
          </a:p>
        </p:txBody>
      </p:sp>
    </p:spTree>
    <p:extLst>
      <p:ext uri="{BB962C8B-B14F-4D97-AF65-F5344CB8AC3E}">
        <p14:creationId xmlns:p14="http://schemas.microsoft.com/office/powerpoint/2010/main" val="226864945"/>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rminatore 40">
            <a:extLst>
              <a:ext uri="{FF2B5EF4-FFF2-40B4-BE49-F238E27FC236}">
                <a16:creationId xmlns:a16="http://schemas.microsoft.com/office/drawing/2014/main" id="{5EF97D50-1806-4D6A-B2FF-D9D6F7ACD17D}"/>
              </a:ext>
            </a:extLst>
          </p:cNvPr>
          <p:cNvSpPr/>
          <p:nvPr/>
        </p:nvSpPr>
        <p:spPr>
          <a:xfrm>
            <a:off x="4452261" y="438399"/>
            <a:ext cx="2817215" cy="240998"/>
          </a:xfrm>
          <a:prstGeom prst="flowChartTerminator">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b="1" dirty="0">
                <a:solidFill>
                  <a:schemeClr val="tx1"/>
                </a:solidFill>
              </a:rPr>
              <a:t>1 –</a:t>
            </a:r>
            <a:r>
              <a:rPr lang="it-IT" sz="1000" dirty="0">
                <a:solidFill>
                  <a:schemeClr val="tx1"/>
                </a:solidFill>
              </a:rPr>
              <a:t> RICEVIMENTO ISTANZA</a:t>
            </a:r>
          </a:p>
        </p:txBody>
      </p:sp>
      <p:sp>
        <p:nvSpPr>
          <p:cNvPr id="43" name="Elaborazione 42">
            <a:extLst>
              <a:ext uri="{FF2B5EF4-FFF2-40B4-BE49-F238E27FC236}">
                <a16:creationId xmlns:a16="http://schemas.microsoft.com/office/drawing/2014/main" id="{074F0FAF-F43C-4943-8B3B-57CE9DE532A4}"/>
              </a:ext>
            </a:extLst>
          </p:cNvPr>
          <p:cNvSpPr/>
          <p:nvPr/>
        </p:nvSpPr>
        <p:spPr>
          <a:xfrm>
            <a:off x="4419617" y="843845"/>
            <a:ext cx="2882503" cy="230257"/>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2 – </a:t>
            </a:r>
            <a:r>
              <a:rPr lang="it-IT" sz="1000" dirty="0">
                <a:solidFill>
                  <a:schemeClr val="tx1"/>
                </a:solidFill>
              </a:rPr>
              <a:t>assegnazione tecnico</a:t>
            </a:r>
          </a:p>
        </p:txBody>
      </p:sp>
      <p:sp>
        <p:nvSpPr>
          <p:cNvPr id="49" name="Elaborazione 48">
            <a:extLst>
              <a:ext uri="{FF2B5EF4-FFF2-40B4-BE49-F238E27FC236}">
                <a16:creationId xmlns:a16="http://schemas.microsoft.com/office/drawing/2014/main" id="{A4B678EC-BD23-4EA4-A272-AD70FA75EE99}"/>
              </a:ext>
            </a:extLst>
          </p:cNvPr>
          <p:cNvSpPr/>
          <p:nvPr/>
        </p:nvSpPr>
        <p:spPr>
          <a:xfrm>
            <a:off x="4419617" y="1219199"/>
            <a:ext cx="2882503" cy="183494"/>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3 - </a:t>
            </a:r>
            <a:r>
              <a:rPr lang="it-IT" sz="1000" dirty="0">
                <a:solidFill>
                  <a:schemeClr val="tx1"/>
                </a:solidFill>
              </a:rPr>
              <a:t>istruttoria</a:t>
            </a:r>
          </a:p>
        </p:txBody>
      </p:sp>
      <p:cxnSp>
        <p:nvCxnSpPr>
          <p:cNvPr id="53" name="Connettore 2 52">
            <a:extLst>
              <a:ext uri="{FF2B5EF4-FFF2-40B4-BE49-F238E27FC236}">
                <a16:creationId xmlns:a16="http://schemas.microsoft.com/office/drawing/2014/main" id="{E9149B1D-06E3-4AA3-8956-FB4ADF0E4055}"/>
              </a:ext>
            </a:extLst>
          </p:cNvPr>
          <p:cNvCxnSpPr>
            <a:cxnSpLocks/>
          </p:cNvCxnSpPr>
          <p:nvPr/>
        </p:nvCxnSpPr>
        <p:spPr>
          <a:xfrm>
            <a:off x="5860868" y="1053128"/>
            <a:ext cx="0" cy="1660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ttore 2 54">
            <a:extLst>
              <a:ext uri="{FF2B5EF4-FFF2-40B4-BE49-F238E27FC236}">
                <a16:creationId xmlns:a16="http://schemas.microsoft.com/office/drawing/2014/main" id="{52677903-322E-4DD1-9FC9-7E17743AE33A}"/>
              </a:ext>
            </a:extLst>
          </p:cNvPr>
          <p:cNvCxnSpPr>
            <a:cxnSpLocks/>
          </p:cNvCxnSpPr>
          <p:nvPr/>
        </p:nvCxnSpPr>
        <p:spPr>
          <a:xfrm>
            <a:off x="5860868" y="679397"/>
            <a:ext cx="0" cy="1644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Decisione 55">
            <a:extLst>
              <a:ext uri="{FF2B5EF4-FFF2-40B4-BE49-F238E27FC236}">
                <a16:creationId xmlns:a16="http://schemas.microsoft.com/office/drawing/2014/main" id="{1F4D709F-2C04-4485-8FFF-EC829E112B56}"/>
              </a:ext>
            </a:extLst>
          </p:cNvPr>
          <p:cNvSpPr/>
          <p:nvPr/>
        </p:nvSpPr>
        <p:spPr>
          <a:xfrm>
            <a:off x="5721531" y="1584959"/>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58" name="Connettore 2 57">
            <a:extLst>
              <a:ext uri="{FF2B5EF4-FFF2-40B4-BE49-F238E27FC236}">
                <a16:creationId xmlns:a16="http://schemas.microsoft.com/office/drawing/2014/main" id="{BAE3345E-3EC2-4471-B748-82ECF56B142A}"/>
              </a:ext>
            </a:extLst>
          </p:cNvPr>
          <p:cNvCxnSpPr>
            <a:cxnSpLocks/>
          </p:cNvCxnSpPr>
          <p:nvPr/>
        </p:nvCxnSpPr>
        <p:spPr>
          <a:xfrm>
            <a:off x="5860868" y="1439935"/>
            <a:ext cx="0" cy="1450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Connettore 2 69">
            <a:extLst>
              <a:ext uri="{FF2B5EF4-FFF2-40B4-BE49-F238E27FC236}">
                <a16:creationId xmlns:a16="http://schemas.microsoft.com/office/drawing/2014/main" id="{B13D545C-7FF9-4E29-B11D-26C0D7803F8E}"/>
              </a:ext>
            </a:extLst>
          </p:cNvPr>
          <p:cNvCxnSpPr>
            <a:cxnSpLocks/>
            <a:stCxn id="56" idx="2"/>
          </p:cNvCxnSpPr>
          <p:nvPr/>
        </p:nvCxnSpPr>
        <p:spPr>
          <a:xfrm>
            <a:off x="5860868" y="1757233"/>
            <a:ext cx="2484" cy="1870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Connettore a gomito 71">
            <a:extLst>
              <a:ext uri="{FF2B5EF4-FFF2-40B4-BE49-F238E27FC236}">
                <a16:creationId xmlns:a16="http://schemas.microsoft.com/office/drawing/2014/main" id="{B3952DA9-52E1-4627-8D09-96D708EFA758}"/>
              </a:ext>
            </a:extLst>
          </p:cNvPr>
          <p:cNvCxnSpPr>
            <a:cxnSpLocks/>
            <a:stCxn id="56" idx="3"/>
            <a:endCxn id="192" idx="0"/>
          </p:cNvCxnSpPr>
          <p:nvPr/>
        </p:nvCxnSpPr>
        <p:spPr>
          <a:xfrm>
            <a:off x="6000205" y="1671096"/>
            <a:ext cx="4196426" cy="28858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Connettore a gomito 74">
            <a:extLst>
              <a:ext uri="{FF2B5EF4-FFF2-40B4-BE49-F238E27FC236}">
                <a16:creationId xmlns:a16="http://schemas.microsoft.com/office/drawing/2014/main" id="{4B978F75-1EB5-42C8-B270-499E9DE29BB7}"/>
              </a:ext>
            </a:extLst>
          </p:cNvPr>
          <p:cNvCxnSpPr>
            <a:cxnSpLocks/>
          </p:cNvCxnSpPr>
          <p:nvPr/>
        </p:nvCxnSpPr>
        <p:spPr>
          <a:xfrm rot="10800000" flipV="1">
            <a:off x="848809" y="1653682"/>
            <a:ext cx="4869604" cy="254424"/>
          </a:xfrm>
          <a:prstGeom prst="bentConnector3">
            <a:avLst>
              <a:gd name="adj1" fmla="val 99895"/>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Elaborazione 80">
            <a:extLst>
              <a:ext uri="{FF2B5EF4-FFF2-40B4-BE49-F238E27FC236}">
                <a16:creationId xmlns:a16="http://schemas.microsoft.com/office/drawing/2014/main" id="{BCBD5AB2-7BD7-4574-8152-BB298D9A4B65}"/>
              </a:ext>
            </a:extLst>
          </p:cNvPr>
          <p:cNvSpPr/>
          <p:nvPr/>
        </p:nvSpPr>
        <p:spPr>
          <a:xfrm>
            <a:off x="8758023" y="2307711"/>
            <a:ext cx="2851077" cy="225692"/>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invio ricevuta – </a:t>
            </a:r>
            <a:r>
              <a:rPr lang="it-IT" sz="1000" b="1" i="1" dirty="0" err="1">
                <a:solidFill>
                  <a:schemeClr val="tx1"/>
                </a:solidFill>
              </a:rPr>
              <a:t>mod</a:t>
            </a:r>
            <a:r>
              <a:rPr lang="it-IT" sz="1000" b="1" i="1" dirty="0">
                <a:solidFill>
                  <a:schemeClr val="tx1"/>
                </a:solidFill>
              </a:rPr>
              <a:t>. PIR 3.1</a:t>
            </a:r>
          </a:p>
        </p:txBody>
      </p:sp>
      <p:cxnSp>
        <p:nvCxnSpPr>
          <p:cNvPr id="86" name="Connettore 2 85">
            <a:extLst>
              <a:ext uri="{FF2B5EF4-FFF2-40B4-BE49-F238E27FC236}">
                <a16:creationId xmlns:a16="http://schemas.microsoft.com/office/drawing/2014/main" id="{25B42F02-DC0E-4160-A361-907FDB606CF1}"/>
              </a:ext>
            </a:extLst>
          </p:cNvPr>
          <p:cNvCxnSpPr>
            <a:cxnSpLocks/>
          </p:cNvCxnSpPr>
          <p:nvPr/>
        </p:nvCxnSpPr>
        <p:spPr>
          <a:xfrm>
            <a:off x="10183561" y="2134513"/>
            <a:ext cx="0" cy="1731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Elaborazione 87">
            <a:extLst>
              <a:ext uri="{FF2B5EF4-FFF2-40B4-BE49-F238E27FC236}">
                <a16:creationId xmlns:a16="http://schemas.microsoft.com/office/drawing/2014/main" id="{D9005A3E-2B6D-45E2-857F-D5C3AE941C8F}"/>
              </a:ext>
            </a:extLst>
          </p:cNvPr>
          <p:cNvSpPr/>
          <p:nvPr/>
        </p:nvSpPr>
        <p:spPr>
          <a:xfrm>
            <a:off x="8758023" y="2738340"/>
            <a:ext cx="2851077" cy="181599"/>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5 - </a:t>
            </a:r>
            <a:r>
              <a:rPr lang="it-IT" sz="1000" dirty="0">
                <a:solidFill>
                  <a:schemeClr val="tx1"/>
                </a:solidFill>
              </a:rPr>
              <a:t>sorteggio</a:t>
            </a:r>
          </a:p>
        </p:txBody>
      </p:sp>
      <p:sp>
        <p:nvSpPr>
          <p:cNvPr id="89" name="Decisione 88">
            <a:extLst>
              <a:ext uri="{FF2B5EF4-FFF2-40B4-BE49-F238E27FC236}">
                <a16:creationId xmlns:a16="http://schemas.microsoft.com/office/drawing/2014/main" id="{B8BF728F-B8D8-4317-972A-687728496E3F}"/>
              </a:ext>
            </a:extLst>
          </p:cNvPr>
          <p:cNvSpPr/>
          <p:nvPr/>
        </p:nvSpPr>
        <p:spPr>
          <a:xfrm>
            <a:off x="10049872" y="3171739"/>
            <a:ext cx="267378" cy="181600"/>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91" name="Connettore 2 90">
            <a:extLst>
              <a:ext uri="{FF2B5EF4-FFF2-40B4-BE49-F238E27FC236}">
                <a16:creationId xmlns:a16="http://schemas.microsoft.com/office/drawing/2014/main" id="{CF5FC1D2-7926-4918-B9B2-FA3ACC45223D}"/>
              </a:ext>
            </a:extLst>
          </p:cNvPr>
          <p:cNvCxnSpPr>
            <a:cxnSpLocks/>
          </p:cNvCxnSpPr>
          <p:nvPr/>
        </p:nvCxnSpPr>
        <p:spPr>
          <a:xfrm>
            <a:off x="10183561" y="2533403"/>
            <a:ext cx="0" cy="204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4" name="Terminatore 93">
            <a:extLst>
              <a:ext uri="{FF2B5EF4-FFF2-40B4-BE49-F238E27FC236}">
                <a16:creationId xmlns:a16="http://schemas.microsoft.com/office/drawing/2014/main" id="{D196F751-834B-45F8-B640-A6CBD736D753}"/>
              </a:ext>
            </a:extLst>
          </p:cNvPr>
          <p:cNvSpPr/>
          <p:nvPr/>
        </p:nvSpPr>
        <p:spPr>
          <a:xfrm>
            <a:off x="8755379" y="4077070"/>
            <a:ext cx="1229191" cy="368672"/>
          </a:xfrm>
          <a:prstGeom prst="flowChartTerminator">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archiviata</a:t>
            </a:r>
          </a:p>
          <a:p>
            <a:pPr algn="ctr"/>
            <a:r>
              <a:rPr lang="it-IT" sz="1000" dirty="0">
                <a:solidFill>
                  <a:schemeClr val="tx1"/>
                </a:solidFill>
              </a:rPr>
              <a:t>FINE</a:t>
            </a:r>
          </a:p>
        </p:txBody>
      </p:sp>
      <p:cxnSp>
        <p:nvCxnSpPr>
          <p:cNvPr id="99" name="Connettore 2 98">
            <a:extLst>
              <a:ext uri="{FF2B5EF4-FFF2-40B4-BE49-F238E27FC236}">
                <a16:creationId xmlns:a16="http://schemas.microsoft.com/office/drawing/2014/main" id="{5C35CE1B-DF41-4B18-8E27-ADC09106EAA8}"/>
              </a:ext>
            </a:extLst>
          </p:cNvPr>
          <p:cNvCxnSpPr>
            <a:cxnSpLocks/>
          </p:cNvCxnSpPr>
          <p:nvPr/>
        </p:nvCxnSpPr>
        <p:spPr>
          <a:xfrm flipH="1">
            <a:off x="10183561" y="2919939"/>
            <a:ext cx="1" cy="2518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Connettore a gomito 102">
            <a:extLst>
              <a:ext uri="{FF2B5EF4-FFF2-40B4-BE49-F238E27FC236}">
                <a16:creationId xmlns:a16="http://schemas.microsoft.com/office/drawing/2014/main" id="{71ADBB2A-C0E1-48E2-99C6-3AC28EC041B6}"/>
              </a:ext>
            </a:extLst>
          </p:cNvPr>
          <p:cNvCxnSpPr>
            <a:cxnSpLocks/>
            <a:stCxn id="89" idx="1"/>
            <a:endCxn id="199" idx="0"/>
          </p:cNvCxnSpPr>
          <p:nvPr/>
        </p:nvCxnSpPr>
        <p:spPr>
          <a:xfrm rot="10800000" flipV="1">
            <a:off x="9369976" y="3262539"/>
            <a:ext cx="679897" cy="309674"/>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Connettore a gomito 104">
            <a:extLst>
              <a:ext uri="{FF2B5EF4-FFF2-40B4-BE49-F238E27FC236}">
                <a16:creationId xmlns:a16="http://schemas.microsoft.com/office/drawing/2014/main" id="{FC9A122D-3B45-40C1-9A6F-851E2FB01FE4}"/>
              </a:ext>
            </a:extLst>
          </p:cNvPr>
          <p:cNvCxnSpPr>
            <a:cxnSpLocks/>
            <a:stCxn id="89" idx="3"/>
            <a:endCxn id="197" idx="0"/>
          </p:cNvCxnSpPr>
          <p:nvPr/>
        </p:nvCxnSpPr>
        <p:spPr>
          <a:xfrm>
            <a:off x="10317250" y="3262539"/>
            <a:ext cx="677255" cy="313520"/>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Connettore 2 106">
            <a:extLst>
              <a:ext uri="{FF2B5EF4-FFF2-40B4-BE49-F238E27FC236}">
                <a16:creationId xmlns:a16="http://schemas.microsoft.com/office/drawing/2014/main" id="{9032D1AB-A67B-4FD9-811D-3FF1BEA9E10A}"/>
              </a:ext>
            </a:extLst>
          </p:cNvPr>
          <p:cNvCxnSpPr>
            <a:cxnSpLocks/>
          </p:cNvCxnSpPr>
          <p:nvPr/>
        </p:nvCxnSpPr>
        <p:spPr>
          <a:xfrm>
            <a:off x="9402626" y="3759772"/>
            <a:ext cx="0" cy="3172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Connettore 2 108">
            <a:extLst>
              <a:ext uri="{FF2B5EF4-FFF2-40B4-BE49-F238E27FC236}">
                <a16:creationId xmlns:a16="http://schemas.microsoft.com/office/drawing/2014/main" id="{124367BB-80BD-4423-99C6-8E812E2AA588}"/>
              </a:ext>
            </a:extLst>
          </p:cNvPr>
          <p:cNvCxnSpPr>
            <a:cxnSpLocks/>
          </p:cNvCxnSpPr>
          <p:nvPr/>
        </p:nvCxnSpPr>
        <p:spPr>
          <a:xfrm>
            <a:off x="10974318" y="3759772"/>
            <a:ext cx="0" cy="2882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4" name="Elaborazione 113">
            <a:extLst>
              <a:ext uri="{FF2B5EF4-FFF2-40B4-BE49-F238E27FC236}">
                <a16:creationId xmlns:a16="http://schemas.microsoft.com/office/drawing/2014/main" id="{62AE2F38-B41B-4357-8723-8A54DCBD9B19}"/>
              </a:ext>
            </a:extLst>
          </p:cNvPr>
          <p:cNvSpPr/>
          <p:nvPr/>
        </p:nvSpPr>
        <p:spPr>
          <a:xfrm>
            <a:off x="4419617" y="2322959"/>
            <a:ext cx="2882503" cy="172274"/>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preavviso parere contrario </a:t>
            </a:r>
            <a:r>
              <a:rPr lang="it-IT" sz="1000" b="1" dirty="0">
                <a:solidFill>
                  <a:schemeClr val="tx1"/>
                </a:solidFill>
              </a:rPr>
              <a:t>– </a:t>
            </a:r>
            <a:r>
              <a:rPr lang="it-IT" sz="1000" b="1" i="1" dirty="0" err="1">
                <a:solidFill>
                  <a:schemeClr val="tx1"/>
                </a:solidFill>
              </a:rPr>
              <a:t>mod</a:t>
            </a:r>
            <a:r>
              <a:rPr lang="it-IT" sz="1000" b="1" i="1" dirty="0">
                <a:solidFill>
                  <a:schemeClr val="tx1"/>
                </a:solidFill>
              </a:rPr>
              <a:t>. PIR-3.2 </a:t>
            </a:r>
          </a:p>
        </p:txBody>
      </p:sp>
      <p:cxnSp>
        <p:nvCxnSpPr>
          <p:cNvPr id="116" name="Connettore 2 115">
            <a:extLst>
              <a:ext uri="{FF2B5EF4-FFF2-40B4-BE49-F238E27FC236}">
                <a16:creationId xmlns:a16="http://schemas.microsoft.com/office/drawing/2014/main" id="{75C95FD8-4E88-4E2B-A31A-1BCD8580C890}"/>
              </a:ext>
            </a:extLst>
          </p:cNvPr>
          <p:cNvCxnSpPr>
            <a:cxnSpLocks/>
          </p:cNvCxnSpPr>
          <p:nvPr/>
        </p:nvCxnSpPr>
        <p:spPr>
          <a:xfrm>
            <a:off x="5860868" y="2140692"/>
            <a:ext cx="0" cy="1822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7" name="Decisione 116">
            <a:extLst>
              <a:ext uri="{FF2B5EF4-FFF2-40B4-BE49-F238E27FC236}">
                <a16:creationId xmlns:a16="http://schemas.microsoft.com/office/drawing/2014/main" id="{17AC6043-D671-41B6-BB22-622F2A8C16ED}"/>
              </a:ext>
            </a:extLst>
          </p:cNvPr>
          <p:cNvSpPr/>
          <p:nvPr/>
        </p:nvSpPr>
        <p:spPr>
          <a:xfrm>
            <a:off x="5726975" y="2675018"/>
            <a:ext cx="267787" cy="153432"/>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119" name="Connettore 2 118">
            <a:extLst>
              <a:ext uri="{FF2B5EF4-FFF2-40B4-BE49-F238E27FC236}">
                <a16:creationId xmlns:a16="http://schemas.microsoft.com/office/drawing/2014/main" id="{3CD99371-BFB2-4907-AA2F-64D47427E71B}"/>
              </a:ext>
            </a:extLst>
          </p:cNvPr>
          <p:cNvCxnSpPr>
            <a:stCxn id="114" idx="2"/>
            <a:endCxn id="117" idx="0"/>
          </p:cNvCxnSpPr>
          <p:nvPr/>
        </p:nvCxnSpPr>
        <p:spPr>
          <a:xfrm>
            <a:off x="5860869" y="2495233"/>
            <a:ext cx="0" cy="17978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Connettore a gomito 122">
            <a:extLst>
              <a:ext uri="{FF2B5EF4-FFF2-40B4-BE49-F238E27FC236}">
                <a16:creationId xmlns:a16="http://schemas.microsoft.com/office/drawing/2014/main" id="{7A5AE2BB-A6C7-4702-B6BA-AE5F9EFCEC81}"/>
              </a:ext>
            </a:extLst>
          </p:cNvPr>
          <p:cNvCxnSpPr>
            <a:cxnSpLocks/>
            <a:stCxn id="117" idx="3"/>
            <a:endCxn id="224" idx="0"/>
          </p:cNvCxnSpPr>
          <p:nvPr/>
        </p:nvCxnSpPr>
        <p:spPr>
          <a:xfrm>
            <a:off x="5994762" y="2751734"/>
            <a:ext cx="1001123" cy="294762"/>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Connettore a gomito 126">
            <a:extLst>
              <a:ext uri="{FF2B5EF4-FFF2-40B4-BE49-F238E27FC236}">
                <a16:creationId xmlns:a16="http://schemas.microsoft.com/office/drawing/2014/main" id="{C66660AA-4592-4A85-A8BB-025BA9E0E2A3}"/>
              </a:ext>
            </a:extLst>
          </p:cNvPr>
          <p:cNvCxnSpPr>
            <a:cxnSpLocks/>
            <a:stCxn id="117" idx="1"/>
            <a:endCxn id="242" idx="0"/>
          </p:cNvCxnSpPr>
          <p:nvPr/>
        </p:nvCxnSpPr>
        <p:spPr>
          <a:xfrm rot="10800000" flipV="1">
            <a:off x="4426687" y="2751733"/>
            <a:ext cx="1300289" cy="28945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9" name="Elaborazione 128">
            <a:extLst>
              <a:ext uri="{FF2B5EF4-FFF2-40B4-BE49-F238E27FC236}">
                <a16:creationId xmlns:a16="http://schemas.microsoft.com/office/drawing/2014/main" id="{436BB672-6BBA-4A9C-91E3-9E1E48366CF7}"/>
              </a:ext>
            </a:extLst>
          </p:cNvPr>
          <p:cNvSpPr/>
          <p:nvPr/>
        </p:nvSpPr>
        <p:spPr>
          <a:xfrm>
            <a:off x="5836297" y="3420157"/>
            <a:ext cx="2319176" cy="1816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supplemento istruttoria</a:t>
            </a:r>
          </a:p>
        </p:txBody>
      </p:sp>
      <p:sp>
        <p:nvSpPr>
          <p:cNvPr id="133" name="Decisione 132">
            <a:extLst>
              <a:ext uri="{FF2B5EF4-FFF2-40B4-BE49-F238E27FC236}">
                <a16:creationId xmlns:a16="http://schemas.microsoft.com/office/drawing/2014/main" id="{6C7865A7-583E-4E36-B0FD-3AF7161AD86B}"/>
              </a:ext>
            </a:extLst>
          </p:cNvPr>
          <p:cNvSpPr/>
          <p:nvPr/>
        </p:nvSpPr>
        <p:spPr>
          <a:xfrm>
            <a:off x="6873967" y="3759772"/>
            <a:ext cx="243836" cy="181600"/>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137" name="Connettore 2 136">
            <a:extLst>
              <a:ext uri="{FF2B5EF4-FFF2-40B4-BE49-F238E27FC236}">
                <a16:creationId xmlns:a16="http://schemas.microsoft.com/office/drawing/2014/main" id="{EDC3F414-129C-4BAD-8529-04BE471579BA}"/>
              </a:ext>
            </a:extLst>
          </p:cNvPr>
          <p:cNvCxnSpPr>
            <a:cxnSpLocks/>
          </p:cNvCxnSpPr>
          <p:nvPr/>
        </p:nvCxnSpPr>
        <p:spPr>
          <a:xfrm>
            <a:off x="6995885" y="3602877"/>
            <a:ext cx="0" cy="1568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9" name="Connettore 2 138">
            <a:extLst>
              <a:ext uri="{FF2B5EF4-FFF2-40B4-BE49-F238E27FC236}">
                <a16:creationId xmlns:a16="http://schemas.microsoft.com/office/drawing/2014/main" id="{DD09C56D-9C4F-4F74-BD8A-A49797456614}"/>
              </a:ext>
            </a:extLst>
          </p:cNvPr>
          <p:cNvCxnSpPr>
            <a:cxnSpLocks/>
          </p:cNvCxnSpPr>
          <p:nvPr/>
        </p:nvCxnSpPr>
        <p:spPr>
          <a:xfrm>
            <a:off x="7008787" y="3941372"/>
            <a:ext cx="1" cy="1549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Connettore a gomito 140">
            <a:extLst>
              <a:ext uri="{FF2B5EF4-FFF2-40B4-BE49-F238E27FC236}">
                <a16:creationId xmlns:a16="http://schemas.microsoft.com/office/drawing/2014/main" id="{F16FFCAD-4686-4063-8BC5-8615BFD0DF69}"/>
              </a:ext>
            </a:extLst>
          </p:cNvPr>
          <p:cNvCxnSpPr>
            <a:cxnSpLocks/>
            <a:stCxn id="133" idx="3"/>
            <a:endCxn id="192" idx="1"/>
          </p:cNvCxnSpPr>
          <p:nvPr/>
        </p:nvCxnSpPr>
        <p:spPr>
          <a:xfrm flipV="1">
            <a:off x="7117803" y="2059726"/>
            <a:ext cx="1637576" cy="1790846"/>
          </a:xfrm>
          <a:prstGeom prst="bentConnector3">
            <a:avLst>
              <a:gd name="adj1" fmla="val 84035"/>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4" name="Decisione 143">
            <a:extLst>
              <a:ext uri="{FF2B5EF4-FFF2-40B4-BE49-F238E27FC236}">
                <a16:creationId xmlns:a16="http://schemas.microsoft.com/office/drawing/2014/main" id="{A5FF5EA3-7FE7-4D1E-99C1-5130F6831FCE}"/>
              </a:ext>
            </a:extLst>
          </p:cNvPr>
          <p:cNvSpPr/>
          <p:nvPr/>
        </p:nvSpPr>
        <p:spPr>
          <a:xfrm>
            <a:off x="6847290" y="4489112"/>
            <a:ext cx="322994" cy="212078"/>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153" name="Connettore a gomito 152">
            <a:extLst>
              <a:ext uri="{FF2B5EF4-FFF2-40B4-BE49-F238E27FC236}">
                <a16:creationId xmlns:a16="http://schemas.microsoft.com/office/drawing/2014/main" id="{35182713-6998-4D9A-8759-F74F666FC10C}"/>
              </a:ext>
            </a:extLst>
          </p:cNvPr>
          <p:cNvCxnSpPr>
            <a:cxnSpLocks/>
            <a:stCxn id="144" idx="3"/>
          </p:cNvCxnSpPr>
          <p:nvPr/>
        </p:nvCxnSpPr>
        <p:spPr>
          <a:xfrm>
            <a:off x="7170284" y="4595151"/>
            <a:ext cx="851931" cy="257293"/>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8" name="Decisione 157">
            <a:extLst>
              <a:ext uri="{FF2B5EF4-FFF2-40B4-BE49-F238E27FC236}">
                <a16:creationId xmlns:a16="http://schemas.microsoft.com/office/drawing/2014/main" id="{669A2AB2-58E5-462C-9754-BA0C02BD3706}"/>
              </a:ext>
            </a:extLst>
          </p:cNvPr>
          <p:cNvSpPr/>
          <p:nvPr/>
        </p:nvSpPr>
        <p:spPr>
          <a:xfrm>
            <a:off x="4265188" y="3410088"/>
            <a:ext cx="322994" cy="212078"/>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159" name="Connettore 2 158">
            <a:extLst>
              <a:ext uri="{FF2B5EF4-FFF2-40B4-BE49-F238E27FC236}">
                <a16:creationId xmlns:a16="http://schemas.microsoft.com/office/drawing/2014/main" id="{4B40410D-A62E-41C4-A5C9-6CC50FA50AA7}"/>
              </a:ext>
            </a:extLst>
          </p:cNvPr>
          <p:cNvCxnSpPr>
            <a:cxnSpLocks/>
            <a:stCxn id="242" idx="2"/>
            <a:endCxn id="158" idx="0"/>
          </p:cNvCxnSpPr>
          <p:nvPr/>
        </p:nvCxnSpPr>
        <p:spPr>
          <a:xfrm flipH="1">
            <a:off x="4426685" y="3213463"/>
            <a:ext cx="1" cy="1966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2" name="Connettore a gomito 161">
            <a:extLst>
              <a:ext uri="{FF2B5EF4-FFF2-40B4-BE49-F238E27FC236}">
                <a16:creationId xmlns:a16="http://schemas.microsoft.com/office/drawing/2014/main" id="{4BA505CA-B875-4FA4-B988-A0704E337BAF}"/>
              </a:ext>
            </a:extLst>
          </p:cNvPr>
          <p:cNvCxnSpPr>
            <a:cxnSpLocks/>
            <a:stCxn id="158" idx="1"/>
          </p:cNvCxnSpPr>
          <p:nvPr/>
        </p:nvCxnSpPr>
        <p:spPr>
          <a:xfrm rot="10800000" flipV="1">
            <a:off x="2019796" y="3516126"/>
            <a:ext cx="2245392" cy="437783"/>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3" name="Connettore a gomito 162">
            <a:extLst>
              <a:ext uri="{FF2B5EF4-FFF2-40B4-BE49-F238E27FC236}">
                <a16:creationId xmlns:a16="http://schemas.microsoft.com/office/drawing/2014/main" id="{D869B7B4-07B6-4016-88C6-65E26DDCD7F6}"/>
              </a:ext>
            </a:extLst>
          </p:cNvPr>
          <p:cNvCxnSpPr>
            <a:cxnSpLocks/>
            <a:stCxn id="158" idx="3"/>
          </p:cNvCxnSpPr>
          <p:nvPr/>
        </p:nvCxnSpPr>
        <p:spPr>
          <a:xfrm>
            <a:off x="4588182" y="3516127"/>
            <a:ext cx="366995" cy="42885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2" name="Elaborazione 171">
            <a:extLst>
              <a:ext uri="{FF2B5EF4-FFF2-40B4-BE49-F238E27FC236}">
                <a16:creationId xmlns:a16="http://schemas.microsoft.com/office/drawing/2014/main" id="{DCF3E096-9479-4F4D-888C-1C2CA5748004}"/>
              </a:ext>
            </a:extLst>
          </p:cNvPr>
          <p:cNvSpPr/>
          <p:nvPr/>
        </p:nvSpPr>
        <p:spPr>
          <a:xfrm>
            <a:off x="3367553" y="4396590"/>
            <a:ext cx="2499738" cy="242768"/>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7 - </a:t>
            </a:r>
            <a:r>
              <a:rPr lang="it-IT" sz="1000" dirty="0">
                <a:solidFill>
                  <a:schemeClr val="tx1"/>
                </a:solidFill>
              </a:rPr>
              <a:t>parere contrario – </a:t>
            </a:r>
            <a:r>
              <a:rPr lang="it-IT" sz="1000" b="1" i="1" dirty="0" err="1">
                <a:solidFill>
                  <a:schemeClr val="tx1"/>
                </a:solidFill>
              </a:rPr>
              <a:t>mod</a:t>
            </a:r>
            <a:r>
              <a:rPr lang="it-IT" sz="1000" b="1" i="1" dirty="0">
                <a:solidFill>
                  <a:schemeClr val="tx1"/>
                </a:solidFill>
              </a:rPr>
              <a:t>. PIR-3.3</a:t>
            </a:r>
          </a:p>
        </p:txBody>
      </p:sp>
      <p:sp>
        <p:nvSpPr>
          <p:cNvPr id="177" name="Elaborazione 176">
            <a:extLst>
              <a:ext uri="{FF2B5EF4-FFF2-40B4-BE49-F238E27FC236}">
                <a16:creationId xmlns:a16="http://schemas.microsoft.com/office/drawing/2014/main" id="{A5F93A87-593C-44F9-BF50-043A845DAE11}"/>
              </a:ext>
            </a:extLst>
          </p:cNvPr>
          <p:cNvSpPr/>
          <p:nvPr/>
        </p:nvSpPr>
        <p:spPr>
          <a:xfrm>
            <a:off x="3367553" y="4822987"/>
            <a:ext cx="2499738" cy="239041"/>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in evidenzia fino a scadenza tempi</a:t>
            </a:r>
          </a:p>
        </p:txBody>
      </p:sp>
      <p:sp>
        <p:nvSpPr>
          <p:cNvPr id="180" name="Decisione 179">
            <a:extLst>
              <a:ext uri="{FF2B5EF4-FFF2-40B4-BE49-F238E27FC236}">
                <a16:creationId xmlns:a16="http://schemas.microsoft.com/office/drawing/2014/main" id="{A55BEA32-23E4-4FD0-B0B8-04699A7B96A6}"/>
              </a:ext>
            </a:extLst>
          </p:cNvPr>
          <p:cNvSpPr/>
          <p:nvPr/>
        </p:nvSpPr>
        <p:spPr>
          <a:xfrm>
            <a:off x="4479586" y="5196269"/>
            <a:ext cx="278675" cy="184533"/>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sp>
        <p:nvSpPr>
          <p:cNvPr id="186" name="Terminatore 185">
            <a:extLst>
              <a:ext uri="{FF2B5EF4-FFF2-40B4-BE49-F238E27FC236}">
                <a16:creationId xmlns:a16="http://schemas.microsoft.com/office/drawing/2014/main" id="{F660D5D5-4A78-43B6-8738-5658E94E2EFD}"/>
              </a:ext>
            </a:extLst>
          </p:cNvPr>
          <p:cNvSpPr/>
          <p:nvPr/>
        </p:nvSpPr>
        <p:spPr>
          <a:xfrm>
            <a:off x="5264601" y="5997727"/>
            <a:ext cx="2136865" cy="239041"/>
          </a:xfrm>
          <a:prstGeom prst="flowChartTerminator">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riparti da punto </a:t>
            </a:r>
            <a:r>
              <a:rPr lang="it-IT" sz="1200" b="1" dirty="0">
                <a:solidFill>
                  <a:schemeClr val="tx1"/>
                </a:solidFill>
              </a:rPr>
              <a:t>1</a:t>
            </a:r>
          </a:p>
        </p:txBody>
      </p:sp>
      <p:sp>
        <p:nvSpPr>
          <p:cNvPr id="187" name="Elaborazione alternativa 186">
            <a:extLst>
              <a:ext uri="{FF2B5EF4-FFF2-40B4-BE49-F238E27FC236}">
                <a16:creationId xmlns:a16="http://schemas.microsoft.com/office/drawing/2014/main" id="{6DB1317B-91FF-4C9A-9DBF-48B306C503E1}"/>
              </a:ext>
            </a:extLst>
          </p:cNvPr>
          <p:cNvSpPr/>
          <p:nvPr/>
        </p:nvSpPr>
        <p:spPr>
          <a:xfrm>
            <a:off x="188121" y="1908108"/>
            <a:ext cx="1953741" cy="285842"/>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i="1" dirty="0">
                <a:solidFill>
                  <a:schemeClr val="tx1"/>
                </a:solidFill>
              </a:rPr>
              <a:t>esito positivo</a:t>
            </a:r>
          </a:p>
          <a:p>
            <a:pPr algn="ctr"/>
            <a:r>
              <a:rPr lang="it-IT" sz="1000" i="1" dirty="0">
                <a:solidFill>
                  <a:schemeClr val="tx1"/>
                </a:solidFill>
              </a:rPr>
              <a:t> ma non</a:t>
            </a:r>
            <a:r>
              <a:rPr lang="it-IT" sz="1000" dirty="0">
                <a:solidFill>
                  <a:schemeClr val="tx1"/>
                </a:solidFill>
              </a:rPr>
              <a:t> presentata nei tempi</a:t>
            </a:r>
          </a:p>
        </p:txBody>
      </p:sp>
      <p:sp>
        <p:nvSpPr>
          <p:cNvPr id="190" name="Elaborazione alternativa 189">
            <a:extLst>
              <a:ext uri="{FF2B5EF4-FFF2-40B4-BE49-F238E27FC236}">
                <a16:creationId xmlns:a16="http://schemas.microsoft.com/office/drawing/2014/main" id="{394BAF6E-23DE-43A5-BFC0-DD294C0CB6A7}"/>
              </a:ext>
            </a:extLst>
          </p:cNvPr>
          <p:cNvSpPr/>
          <p:nvPr/>
        </p:nvSpPr>
        <p:spPr>
          <a:xfrm>
            <a:off x="4481157" y="1917019"/>
            <a:ext cx="2836522" cy="27141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6 – </a:t>
            </a:r>
            <a:r>
              <a:rPr lang="it-IT" sz="1000" dirty="0">
                <a:solidFill>
                  <a:schemeClr val="tx1"/>
                </a:solidFill>
              </a:rPr>
              <a:t>esito negativo</a:t>
            </a:r>
          </a:p>
          <a:p>
            <a:pPr algn="ctr"/>
            <a:r>
              <a:rPr lang="it-IT" sz="1000" dirty="0">
                <a:solidFill>
                  <a:schemeClr val="tx1"/>
                </a:solidFill>
              </a:rPr>
              <a:t> ma presentata nei tempi</a:t>
            </a:r>
          </a:p>
        </p:txBody>
      </p:sp>
      <p:sp>
        <p:nvSpPr>
          <p:cNvPr id="192" name="Elaborazione alternativa 191">
            <a:extLst>
              <a:ext uri="{FF2B5EF4-FFF2-40B4-BE49-F238E27FC236}">
                <a16:creationId xmlns:a16="http://schemas.microsoft.com/office/drawing/2014/main" id="{E2596F06-A375-4ACA-AB52-3DF4FDA4FEC9}"/>
              </a:ext>
            </a:extLst>
          </p:cNvPr>
          <p:cNvSpPr/>
          <p:nvPr/>
        </p:nvSpPr>
        <p:spPr>
          <a:xfrm>
            <a:off x="8755379" y="1959677"/>
            <a:ext cx="2882503" cy="200097"/>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200" b="1" dirty="0">
                <a:solidFill>
                  <a:schemeClr val="tx1"/>
                </a:solidFill>
              </a:rPr>
              <a:t>4 – </a:t>
            </a:r>
            <a:r>
              <a:rPr lang="it-IT" sz="1000" dirty="0">
                <a:solidFill>
                  <a:schemeClr val="tx1"/>
                </a:solidFill>
              </a:rPr>
              <a:t>esito positivo e presentata nei termini</a:t>
            </a:r>
          </a:p>
        </p:txBody>
      </p:sp>
      <p:sp>
        <p:nvSpPr>
          <p:cNvPr id="197" name="Elaborazione alternativa 196">
            <a:extLst>
              <a:ext uri="{FF2B5EF4-FFF2-40B4-BE49-F238E27FC236}">
                <a16:creationId xmlns:a16="http://schemas.microsoft.com/office/drawing/2014/main" id="{2AFACF35-BDE2-42A3-9ED4-54338B8955C2}"/>
              </a:ext>
            </a:extLst>
          </p:cNvPr>
          <p:cNvSpPr/>
          <p:nvPr/>
        </p:nvSpPr>
        <p:spPr>
          <a:xfrm>
            <a:off x="10379909" y="3576059"/>
            <a:ext cx="1229191" cy="17634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sorteggiata</a:t>
            </a:r>
          </a:p>
        </p:txBody>
      </p:sp>
      <p:sp>
        <p:nvSpPr>
          <p:cNvPr id="199" name="Elaborazione alternativa 198">
            <a:extLst>
              <a:ext uri="{FF2B5EF4-FFF2-40B4-BE49-F238E27FC236}">
                <a16:creationId xmlns:a16="http://schemas.microsoft.com/office/drawing/2014/main" id="{AD922F55-6074-46AB-8DFE-6E9EA8D6283A}"/>
              </a:ext>
            </a:extLst>
          </p:cNvPr>
          <p:cNvSpPr/>
          <p:nvPr/>
        </p:nvSpPr>
        <p:spPr>
          <a:xfrm>
            <a:off x="8755379" y="3572213"/>
            <a:ext cx="1229191" cy="17634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non sorteggiata</a:t>
            </a:r>
          </a:p>
        </p:txBody>
      </p:sp>
      <p:sp>
        <p:nvSpPr>
          <p:cNvPr id="202" name="Elaborazione alternativa 201">
            <a:extLst>
              <a:ext uri="{FF2B5EF4-FFF2-40B4-BE49-F238E27FC236}">
                <a16:creationId xmlns:a16="http://schemas.microsoft.com/office/drawing/2014/main" id="{AED1A5CE-5B6B-4256-8ED6-ECC45BE44DA4}"/>
              </a:ext>
            </a:extLst>
          </p:cNvPr>
          <p:cNvSpPr/>
          <p:nvPr/>
        </p:nvSpPr>
        <p:spPr>
          <a:xfrm>
            <a:off x="6394192" y="4096353"/>
            <a:ext cx="1229191" cy="17634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esito negativo</a:t>
            </a:r>
          </a:p>
        </p:txBody>
      </p:sp>
      <p:cxnSp>
        <p:nvCxnSpPr>
          <p:cNvPr id="211" name="Connettore 2 210">
            <a:extLst>
              <a:ext uri="{FF2B5EF4-FFF2-40B4-BE49-F238E27FC236}">
                <a16:creationId xmlns:a16="http://schemas.microsoft.com/office/drawing/2014/main" id="{9700A21C-A4EC-40A2-A14C-078002730991}"/>
              </a:ext>
            </a:extLst>
          </p:cNvPr>
          <p:cNvCxnSpPr>
            <a:cxnSpLocks/>
          </p:cNvCxnSpPr>
          <p:nvPr/>
        </p:nvCxnSpPr>
        <p:spPr>
          <a:xfrm flipH="1">
            <a:off x="7008787" y="4272697"/>
            <a:ext cx="1" cy="2164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4" name="Elaborazione alternativa 223">
            <a:extLst>
              <a:ext uri="{FF2B5EF4-FFF2-40B4-BE49-F238E27FC236}">
                <a16:creationId xmlns:a16="http://schemas.microsoft.com/office/drawing/2014/main" id="{633F75E0-9D1B-4665-B9F1-9F90317ED635}"/>
              </a:ext>
            </a:extLst>
          </p:cNvPr>
          <p:cNvSpPr/>
          <p:nvPr/>
        </p:nvSpPr>
        <p:spPr>
          <a:xfrm>
            <a:off x="5842661" y="3046496"/>
            <a:ext cx="2306448" cy="17227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integrazione pervenuta entro 10 giorni</a:t>
            </a:r>
          </a:p>
        </p:txBody>
      </p:sp>
      <p:cxnSp>
        <p:nvCxnSpPr>
          <p:cNvPr id="231" name="Connettore a gomito 230">
            <a:extLst>
              <a:ext uri="{FF2B5EF4-FFF2-40B4-BE49-F238E27FC236}">
                <a16:creationId xmlns:a16="http://schemas.microsoft.com/office/drawing/2014/main" id="{5618C3F5-9AE7-4D7F-9DD1-22F34413C758}"/>
              </a:ext>
            </a:extLst>
          </p:cNvPr>
          <p:cNvCxnSpPr>
            <a:cxnSpLocks/>
          </p:cNvCxnSpPr>
          <p:nvPr/>
        </p:nvCxnSpPr>
        <p:spPr>
          <a:xfrm rot="5400000">
            <a:off x="-1379759" y="4073078"/>
            <a:ext cx="4030975" cy="28116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9" name="Connettore 2 238">
            <a:extLst>
              <a:ext uri="{FF2B5EF4-FFF2-40B4-BE49-F238E27FC236}">
                <a16:creationId xmlns:a16="http://schemas.microsoft.com/office/drawing/2014/main" id="{6304BA0C-7531-439D-9992-F85A3B3F2BCC}"/>
              </a:ext>
            </a:extLst>
          </p:cNvPr>
          <p:cNvCxnSpPr>
            <a:cxnSpLocks/>
          </p:cNvCxnSpPr>
          <p:nvPr/>
        </p:nvCxnSpPr>
        <p:spPr>
          <a:xfrm>
            <a:off x="6995885" y="3218770"/>
            <a:ext cx="0" cy="2013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2" name="Elaborazione alternativa 241">
            <a:extLst>
              <a:ext uri="{FF2B5EF4-FFF2-40B4-BE49-F238E27FC236}">
                <a16:creationId xmlns:a16="http://schemas.microsoft.com/office/drawing/2014/main" id="{DCA9F479-0588-4242-A5E8-942AEC35C16C}"/>
              </a:ext>
            </a:extLst>
          </p:cNvPr>
          <p:cNvSpPr/>
          <p:nvPr/>
        </p:nvSpPr>
        <p:spPr>
          <a:xfrm>
            <a:off x="3206032" y="3041189"/>
            <a:ext cx="2441307" cy="17227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integrazione </a:t>
            </a:r>
            <a:r>
              <a:rPr lang="it-IT" sz="1000" b="1" i="1" u="sng" dirty="0">
                <a:solidFill>
                  <a:schemeClr val="tx1"/>
                </a:solidFill>
                <a:effectLst>
                  <a:outerShdw blurRad="38100" dist="38100" dir="2700000" algn="tl">
                    <a:srgbClr val="000000">
                      <a:alpha val="43137"/>
                    </a:srgbClr>
                  </a:outerShdw>
                </a:effectLst>
              </a:rPr>
              <a:t>non</a:t>
            </a:r>
            <a:r>
              <a:rPr lang="it-IT" sz="1000" dirty="0">
                <a:solidFill>
                  <a:schemeClr val="tx1"/>
                </a:solidFill>
              </a:rPr>
              <a:t> pervenuta entro 10 giorni</a:t>
            </a:r>
          </a:p>
        </p:txBody>
      </p:sp>
      <p:sp>
        <p:nvSpPr>
          <p:cNvPr id="257" name="Elaborazione alternativa 256">
            <a:extLst>
              <a:ext uri="{FF2B5EF4-FFF2-40B4-BE49-F238E27FC236}">
                <a16:creationId xmlns:a16="http://schemas.microsoft.com/office/drawing/2014/main" id="{A7978DEA-D6D1-4A39-ABBF-71E887C464A5}"/>
              </a:ext>
            </a:extLst>
          </p:cNvPr>
          <p:cNvSpPr/>
          <p:nvPr/>
        </p:nvSpPr>
        <p:spPr>
          <a:xfrm>
            <a:off x="3367555" y="3969865"/>
            <a:ext cx="2499737" cy="21887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tempi </a:t>
            </a:r>
            <a:r>
              <a:rPr lang="it-IT" sz="1000" b="1" i="1" u="sng" dirty="0">
                <a:solidFill>
                  <a:schemeClr val="tx1"/>
                </a:solidFill>
                <a:effectLst>
                  <a:outerShdw blurRad="38100" dist="38100" dir="2700000" algn="tl">
                    <a:srgbClr val="000000">
                      <a:alpha val="43137"/>
                    </a:srgbClr>
                  </a:outerShdw>
                </a:effectLst>
              </a:rPr>
              <a:t>non</a:t>
            </a:r>
            <a:r>
              <a:rPr lang="it-IT" sz="1000" dirty="0">
                <a:solidFill>
                  <a:schemeClr val="tx1"/>
                </a:solidFill>
              </a:rPr>
              <a:t> ancora scaduti</a:t>
            </a:r>
          </a:p>
        </p:txBody>
      </p:sp>
      <p:sp>
        <p:nvSpPr>
          <p:cNvPr id="259" name="Elaborazione alternativa 258">
            <a:extLst>
              <a:ext uri="{FF2B5EF4-FFF2-40B4-BE49-F238E27FC236}">
                <a16:creationId xmlns:a16="http://schemas.microsoft.com/office/drawing/2014/main" id="{5118DBDB-8B5D-4475-A0A7-5275CF8912E6}"/>
              </a:ext>
            </a:extLst>
          </p:cNvPr>
          <p:cNvSpPr/>
          <p:nvPr/>
        </p:nvSpPr>
        <p:spPr>
          <a:xfrm>
            <a:off x="1423556" y="3967633"/>
            <a:ext cx="1605008" cy="21887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tempi ora scaduti</a:t>
            </a:r>
          </a:p>
        </p:txBody>
      </p:sp>
      <p:cxnSp>
        <p:nvCxnSpPr>
          <p:cNvPr id="261" name="Connettore 2 260">
            <a:extLst>
              <a:ext uri="{FF2B5EF4-FFF2-40B4-BE49-F238E27FC236}">
                <a16:creationId xmlns:a16="http://schemas.microsoft.com/office/drawing/2014/main" id="{9F3D7E4B-341A-4AD7-817C-819B08F71D4E}"/>
              </a:ext>
            </a:extLst>
          </p:cNvPr>
          <p:cNvCxnSpPr>
            <a:cxnSpLocks/>
            <a:stCxn id="257" idx="2"/>
            <a:endCxn id="172" idx="0"/>
          </p:cNvCxnSpPr>
          <p:nvPr/>
        </p:nvCxnSpPr>
        <p:spPr>
          <a:xfrm flipH="1">
            <a:off x="4617422" y="4188739"/>
            <a:ext cx="2" cy="2078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5" name="Connettore 2 264">
            <a:extLst>
              <a:ext uri="{FF2B5EF4-FFF2-40B4-BE49-F238E27FC236}">
                <a16:creationId xmlns:a16="http://schemas.microsoft.com/office/drawing/2014/main" id="{83782D07-63D8-4710-BD3F-EF26D62380F3}"/>
              </a:ext>
            </a:extLst>
          </p:cNvPr>
          <p:cNvCxnSpPr>
            <a:cxnSpLocks/>
            <a:stCxn id="172" idx="2"/>
            <a:endCxn id="177" idx="0"/>
          </p:cNvCxnSpPr>
          <p:nvPr/>
        </p:nvCxnSpPr>
        <p:spPr>
          <a:xfrm>
            <a:off x="4617422" y="4639358"/>
            <a:ext cx="0" cy="1836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8" name="Connettore a gomito 267">
            <a:extLst>
              <a:ext uri="{FF2B5EF4-FFF2-40B4-BE49-F238E27FC236}">
                <a16:creationId xmlns:a16="http://schemas.microsoft.com/office/drawing/2014/main" id="{1154BB38-5C78-48D8-B9FC-B6839A79AA50}"/>
              </a:ext>
            </a:extLst>
          </p:cNvPr>
          <p:cNvCxnSpPr>
            <a:stCxn id="144" idx="1"/>
            <a:endCxn id="257" idx="3"/>
          </p:cNvCxnSpPr>
          <p:nvPr/>
        </p:nvCxnSpPr>
        <p:spPr>
          <a:xfrm rot="10800000">
            <a:off x="5867292" y="4079303"/>
            <a:ext cx="979998" cy="515849"/>
          </a:xfrm>
          <a:prstGeom prst="bentConnector3">
            <a:avLst>
              <a:gd name="adj1" fmla="val 6244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0" name="Elaborazione alternativa 269">
            <a:extLst>
              <a:ext uri="{FF2B5EF4-FFF2-40B4-BE49-F238E27FC236}">
                <a16:creationId xmlns:a16="http://schemas.microsoft.com/office/drawing/2014/main" id="{E8DCFD28-8E2E-4F0C-B14F-645D47EE8F50}"/>
              </a:ext>
            </a:extLst>
          </p:cNvPr>
          <p:cNvSpPr/>
          <p:nvPr/>
        </p:nvSpPr>
        <p:spPr>
          <a:xfrm>
            <a:off x="5324670" y="5529364"/>
            <a:ext cx="2139043" cy="21887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presentata nuova istanza nei tempi</a:t>
            </a:r>
          </a:p>
        </p:txBody>
      </p:sp>
      <p:sp>
        <p:nvSpPr>
          <p:cNvPr id="271" name="Elaborazione alternativa 270">
            <a:extLst>
              <a:ext uri="{FF2B5EF4-FFF2-40B4-BE49-F238E27FC236}">
                <a16:creationId xmlns:a16="http://schemas.microsoft.com/office/drawing/2014/main" id="{7A12621B-7E11-447F-96AF-9E21EE30BEA4}"/>
              </a:ext>
            </a:extLst>
          </p:cNvPr>
          <p:cNvSpPr/>
          <p:nvPr/>
        </p:nvSpPr>
        <p:spPr>
          <a:xfrm>
            <a:off x="2759648" y="5502604"/>
            <a:ext cx="2281818" cy="21887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i="1" u="sng" dirty="0">
                <a:solidFill>
                  <a:schemeClr val="tx1"/>
                </a:solidFill>
                <a:effectLst>
                  <a:outerShdw blurRad="38100" dist="38100" dir="2700000" algn="tl">
                    <a:srgbClr val="000000">
                      <a:alpha val="43137"/>
                    </a:srgbClr>
                  </a:outerShdw>
                </a:effectLst>
              </a:rPr>
              <a:t>non</a:t>
            </a:r>
            <a:r>
              <a:rPr lang="it-IT" sz="1000" dirty="0">
                <a:solidFill>
                  <a:schemeClr val="tx1"/>
                </a:solidFill>
              </a:rPr>
              <a:t> presentata nuova istanza nei tempi</a:t>
            </a:r>
          </a:p>
        </p:txBody>
      </p:sp>
      <p:cxnSp>
        <p:nvCxnSpPr>
          <p:cNvPr id="273" name="Connettore a gomito 272">
            <a:extLst>
              <a:ext uri="{FF2B5EF4-FFF2-40B4-BE49-F238E27FC236}">
                <a16:creationId xmlns:a16="http://schemas.microsoft.com/office/drawing/2014/main" id="{D556898C-3C78-434D-88AE-E35B9CE95F32}"/>
              </a:ext>
            </a:extLst>
          </p:cNvPr>
          <p:cNvCxnSpPr>
            <a:cxnSpLocks/>
            <a:stCxn id="180" idx="3"/>
            <a:endCxn id="270" idx="0"/>
          </p:cNvCxnSpPr>
          <p:nvPr/>
        </p:nvCxnSpPr>
        <p:spPr>
          <a:xfrm>
            <a:off x="4758261" y="5288536"/>
            <a:ext cx="1635931" cy="240828"/>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7" name="Connettore a gomito 276">
            <a:extLst>
              <a:ext uri="{FF2B5EF4-FFF2-40B4-BE49-F238E27FC236}">
                <a16:creationId xmlns:a16="http://schemas.microsoft.com/office/drawing/2014/main" id="{06AC4724-65C2-4900-AB57-8FD54F08C01B}"/>
              </a:ext>
            </a:extLst>
          </p:cNvPr>
          <p:cNvCxnSpPr>
            <a:cxnSpLocks/>
            <a:stCxn id="180" idx="1"/>
            <a:endCxn id="271" idx="0"/>
          </p:cNvCxnSpPr>
          <p:nvPr/>
        </p:nvCxnSpPr>
        <p:spPr>
          <a:xfrm rot="10800000" flipV="1">
            <a:off x="3900558" y="5288536"/>
            <a:ext cx="579029" cy="214068"/>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2" name="Connettore 2 281">
            <a:extLst>
              <a:ext uri="{FF2B5EF4-FFF2-40B4-BE49-F238E27FC236}">
                <a16:creationId xmlns:a16="http://schemas.microsoft.com/office/drawing/2014/main" id="{0CDC5631-B1FF-4CDA-B8D7-0215A8865EE1}"/>
              </a:ext>
            </a:extLst>
          </p:cNvPr>
          <p:cNvCxnSpPr>
            <a:cxnSpLocks/>
            <a:stCxn id="270" idx="2"/>
          </p:cNvCxnSpPr>
          <p:nvPr/>
        </p:nvCxnSpPr>
        <p:spPr>
          <a:xfrm>
            <a:off x="6394192" y="5748238"/>
            <a:ext cx="0" cy="2416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5" name="Connettore 2 284">
            <a:extLst>
              <a:ext uri="{FF2B5EF4-FFF2-40B4-BE49-F238E27FC236}">
                <a16:creationId xmlns:a16="http://schemas.microsoft.com/office/drawing/2014/main" id="{4449244B-FE03-4D0A-9409-BD509DFA3B7F}"/>
              </a:ext>
            </a:extLst>
          </p:cNvPr>
          <p:cNvCxnSpPr>
            <a:stCxn id="177" idx="2"/>
            <a:endCxn id="180" idx="0"/>
          </p:cNvCxnSpPr>
          <p:nvPr/>
        </p:nvCxnSpPr>
        <p:spPr>
          <a:xfrm>
            <a:off x="4617422" y="5062028"/>
            <a:ext cx="1502" cy="1342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8" name="Connettore a gomito 287">
            <a:extLst>
              <a:ext uri="{FF2B5EF4-FFF2-40B4-BE49-F238E27FC236}">
                <a16:creationId xmlns:a16="http://schemas.microsoft.com/office/drawing/2014/main" id="{59123783-0DA8-44E0-8E7E-F501B10CA7DA}"/>
              </a:ext>
            </a:extLst>
          </p:cNvPr>
          <p:cNvCxnSpPr>
            <a:cxnSpLocks/>
            <a:stCxn id="271" idx="1"/>
          </p:cNvCxnSpPr>
          <p:nvPr/>
        </p:nvCxnSpPr>
        <p:spPr>
          <a:xfrm rot="10800000" flipV="1">
            <a:off x="2019796" y="5612040"/>
            <a:ext cx="739853" cy="623647"/>
          </a:xfrm>
          <a:prstGeom prst="bentConnector3">
            <a:avLst>
              <a:gd name="adj1" fmla="val 99437"/>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2" name="Connettore 2 291">
            <a:extLst>
              <a:ext uri="{FF2B5EF4-FFF2-40B4-BE49-F238E27FC236}">
                <a16:creationId xmlns:a16="http://schemas.microsoft.com/office/drawing/2014/main" id="{4DB1D8BE-7265-4EC9-87C2-762137ABC91D}"/>
              </a:ext>
            </a:extLst>
          </p:cNvPr>
          <p:cNvCxnSpPr>
            <a:cxnSpLocks/>
          </p:cNvCxnSpPr>
          <p:nvPr/>
        </p:nvCxnSpPr>
        <p:spPr>
          <a:xfrm>
            <a:off x="1550451" y="4197633"/>
            <a:ext cx="0" cy="20380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3" name="Elaborazione alternativa 292">
            <a:extLst>
              <a:ext uri="{FF2B5EF4-FFF2-40B4-BE49-F238E27FC236}">
                <a16:creationId xmlns:a16="http://schemas.microsoft.com/office/drawing/2014/main" id="{06B7AD25-89BC-445C-A09B-2F1F200F6A0B}"/>
              </a:ext>
            </a:extLst>
          </p:cNvPr>
          <p:cNvSpPr/>
          <p:nvPr/>
        </p:nvSpPr>
        <p:spPr>
          <a:xfrm>
            <a:off x="7266142" y="4864809"/>
            <a:ext cx="1605008" cy="21887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tempi ora scaduti</a:t>
            </a:r>
          </a:p>
        </p:txBody>
      </p:sp>
      <p:cxnSp>
        <p:nvCxnSpPr>
          <p:cNvPr id="316" name="Connettore a gomito 315">
            <a:extLst>
              <a:ext uri="{FF2B5EF4-FFF2-40B4-BE49-F238E27FC236}">
                <a16:creationId xmlns:a16="http://schemas.microsoft.com/office/drawing/2014/main" id="{ECF86E54-588B-46A3-9BC7-0F1442C8969B}"/>
              </a:ext>
            </a:extLst>
          </p:cNvPr>
          <p:cNvCxnSpPr>
            <a:cxnSpLocks/>
            <a:stCxn id="293" idx="2"/>
          </p:cNvCxnSpPr>
          <p:nvPr/>
        </p:nvCxnSpPr>
        <p:spPr>
          <a:xfrm rot="5400000">
            <a:off x="4450598" y="2852505"/>
            <a:ext cx="1386871" cy="5849226"/>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Documento multiplo 1">
            <a:extLst>
              <a:ext uri="{FF2B5EF4-FFF2-40B4-BE49-F238E27FC236}">
                <a16:creationId xmlns:a16="http://schemas.microsoft.com/office/drawing/2014/main" id="{0881EC1E-3A23-4C3F-B02A-7AA124CE3ADE}"/>
              </a:ext>
            </a:extLst>
          </p:cNvPr>
          <p:cNvSpPr/>
          <p:nvPr/>
        </p:nvSpPr>
        <p:spPr>
          <a:xfrm>
            <a:off x="10399568" y="4042663"/>
            <a:ext cx="1178886" cy="495079"/>
          </a:xfrm>
          <a:prstGeom prst="flowChartMultidocumen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a:solidFill>
                  <a:schemeClr val="tx1"/>
                </a:solidFill>
              </a:rPr>
              <a:t>vedi procedura controlli art. 19</a:t>
            </a:r>
            <a:endParaRPr lang="it-IT" sz="1000" dirty="0">
              <a:solidFill>
                <a:schemeClr val="tx1"/>
              </a:solidFill>
            </a:endParaRPr>
          </a:p>
        </p:txBody>
      </p:sp>
      <p:sp>
        <p:nvSpPr>
          <p:cNvPr id="3" name="Documento multiplo 2">
            <a:extLst>
              <a:ext uri="{FF2B5EF4-FFF2-40B4-BE49-F238E27FC236}">
                <a16:creationId xmlns:a16="http://schemas.microsoft.com/office/drawing/2014/main" id="{472FDB53-A69F-4133-8D96-AEFE43233A3A}"/>
              </a:ext>
            </a:extLst>
          </p:cNvPr>
          <p:cNvSpPr/>
          <p:nvPr/>
        </p:nvSpPr>
        <p:spPr>
          <a:xfrm>
            <a:off x="265660" y="6211619"/>
            <a:ext cx="1953740" cy="563552"/>
          </a:xfrm>
          <a:prstGeom prst="flowChartMultidocumen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b="1" dirty="0">
                <a:solidFill>
                  <a:schemeClr val="tx1"/>
                </a:solidFill>
              </a:rPr>
              <a:t>8 - </a:t>
            </a:r>
            <a:r>
              <a:rPr lang="it-IT" sz="1000" dirty="0">
                <a:solidFill>
                  <a:schemeClr val="tx1"/>
                </a:solidFill>
              </a:rPr>
              <a:t>vedi procedura</a:t>
            </a:r>
          </a:p>
          <a:p>
            <a:pPr algn="ctr"/>
            <a:r>
              <a:rPr lang="it-IT" sz="1000" dirty="0">
                <a:solidFill>
                  <a:schemeClr val="tx1"/>
                </a:solidFill>
              </a:rPr>
              <a:t> Polizia Giudiziaria</a:t>
            </a:r>
          </a:p>
        </p:txBody>
      </p:sp>
      <p:sp>
        <p:nvSpPr>
          <p:cNvPr id="77" name="Elaborazione alternativa 76">
            <a:extLst>
              <a:ext uri="{FF2B5EF4-FFF2-40B4-BE49-F238E27FC236}">
                <a16:creationId xmlns:a16="http://schemas.microsoft.com/office/drawing/2014/main" id="{F8A45BEB-B70F-413D-B8B7-E4CBE893F708}"/>
              </a:ext>
            </a:extLst>
          </p:cNvPr>
          <p:cNvSpPr/>
          <p:nvPr/>
        </p:nvSpPr>
        <p:spPr>
          <a:xfrm>
            <a:off x="2361194" y="1920408"/>
            <a:ext cx="1953741" cy="285842"/>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i="1" dirty="0">
                <a:solidFill>
                  <a:schemeClr val="tx1"/>
                </a:solidFill>
              </a:rPr>
              <a:t>esito negativo</a:t>
            </a:r>
          </a:p>
          <a:p>
            <a:pPr algn="ctr"/>
            <a:r>
              <a:rPr lang="it-IT" sz="1000" dirty="0">
                <a:solidFill>
                  <a:schemeClr val="tx1"/>
                </a:solidFill>
              </a:rPr>
              <a:t>e non presentata nei tempi</a:t>
            </a:r>
          </a:p>
        </p:txBody>
      </p:sp>
      <p:cxnSp>
        <p:nvCxnSpPr>
          <p:cNvPr id="80" name="Connettore a gomito 79">
            <a:extLst>
              <a:ext uri="{FF2B5EF4-FFF2-40B4-BE49-F238E27FC236}">
                <a16:creationId xmlns:a16="http://schemas.microsoft.com/office/drawing/2014/main" id="{DE7FF348-863A-4645-95E7-27330D67D490}"/>
              </a:ext>
            </a:extLst>
          </p:cNvPr>
          <p:cNvCxnSpPr>
            <a:cxnSpLocks/>
          </p:cNvCxnSpPr>
          <p:nvPr/>
        </p:nvCxnSpPr>
        <p:spPr>
          <a:xfrm rot="5400000">
            <a:off x="81143" y="3224412"/>
            <a:ext cx="4001149" cy="1964826"/>
          </a:xfrm>
          <a:prstGeom prst="bentConnector3">
            <a:avLst>
              <a:gd name="adj1" fmla="val 13435"/>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7" name="Connettore 2 86">
            <a:extLst>
              <a:ext uri="{FF2B5EF4-FFF2-40B4-BE49-F238E27FC236}">
                <a16:creationId xmlns:a16="http://schemas.microsoft.com/office/drawing/2014/main" id="{123355B9-D3BA-4C2E-9FB2-B084DFE5E634}"/>
              </a:ext>
            </a:extLst>
          </p:cNvPr>
          <p:cNvCxnSpPr>
            <a:cxnSpLocks/>
            <a:endCxn id="77" idx="0"/>
          </p:cNvCxnSpPr>
          <p:nvPr/>
        </p:nvCxnSpPr>
        <p:spPr>
          <a:xfrm>
            <a:off x="3338065" y="1653681"/>
            <a:ext cx="0" cy="2667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83593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rminatore 40">
            <a:extLst>
              <a:ext uri="{FF2B5EF4-FFF2-40B4-BE49-F238E27FC236}">
                <a16:creationId xmlns:a16="http://schemas.microsoft.com/office/drawing/2014/main" id="{5EF97D50-1806-4D6A-B2FF-D9D6F7ACD17D}"/>
              </a:ext>
            </a:extLst>
          </p:cNvPr>
          <p:cNvSpPr/>
          <p:nvPr/>
        </p:nvSpPr>
        <p:spPr>
          <a:xfrm>
            <a:off x="4136572" y="242608"/>
            <a:ext cx="3431178" cy="497876"/>
          </a:xfrm>
          <a:prstGeom prst="flowChartTerminator">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a:solidFill>
                  <a:schemeClr val="tx1"/>
                </a:solidFill>
              </a:rPr>
              <a:t>ipotesi reato</a:t>
            </a:r>
          </a:p>
          <a:p>
            <a:pPr algn="ctr"/>
            <a:r>
              <a:rPr lang="it-IT" sz="1000" dirty="0">
                <a:solidFill>
                  <a:schemeClr val="tx1"/>
                </a:solidFill>
              </a:rPr>
              <a:t>Art. 20.1 DL 139/06</a:t>
            </a:r>
          </a:p>
          <a:p>
            <a:pPr algn="ctr"/>
            <a:r>
              <a:rPr lang="it-IT" sz="1000" dirty="0">
                <a:solidFill>
                  <a:schemeClr val="tx1"/>
                </a:solidFill>
              </a:rPr>
              <a:t>Omessa presentazione nei termini dell’ARPCA</a:t>
            </a:r>
          </a:p>
        </p:txBody>
      </p:sp>
      <p:sp>
        <p:nvSpPr>
          <p:cNvPr id="88" name="Elaborazione 87">
            <a:extLst>
              <a:ext uri="{FF2B5EF4-FFF2-40B4-BE49-F238E27FC236}">
                <a16:creationId xmlns:a16="http://schemas.microsoft.com/office/drawing/2014/main" id="{D9005A3E-2B6D-45E2-857F-D5C3AE941C8F}"/>
              </a:ext>
            </a:extLst>
          </p:cNvPr>
          <p:cNvSpPr/>
          <p:nvPr/>
        </p:nvSpPr>
        <p:spPr>
          <a:xfrm>
            <a:off x="7372263" y="5709844"/>
            <a:ext cx="2851077" cy="225692"/>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Comunicazione Sindaco avvenuta regolarizzazione</a:t>
            </a:r>
          </a:p>
        </p:txBody>
      </p:sp>
      <p:cxnSp>
        <p:nvCxnSpPr>
          <p:cNvPr id="99" name="Connettore 2 98">
            <a:extLst>
              <a:ext uri="{FF2B5EF4-FFF2-40B4-BE49-F238E27FC236}">
                <a16:creationId xmlns:a16="http://schemas.microsoft.com/office/drawing/2014/main" id="{5C35CE1B-DF41-4B18-8E27-ADC09106EAA8}"/>
              </a:ext>
            </a:extLst>
          </p:cNvPr>
          <p:cNvCxnSpPr>
            <a:cxnSpLocks/>
            <a:stCxn id="73" idx="2"/>
            <a:endCxn id="321" idx="0"/>
          </p:cNvCxnSpPr>
          <p:nvPr/>
        </p:nvCxnSpPr>
        <p:spPr>
          <a:xfrm flipH="1">
            <a:off x="8797800" y="6359488"/>
            <a:ext cx="1" cy="1278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 name="Elaborazione 72">
            <a:extLst>
              <a:ext uri="{FF2B5EF4-FFF2-40B4-BE49-F238E27FC236}">
                <a16:creationId xmlns:a16="http://schemas.microsoft.com/office/drawing/2014/main" id="{1FD409DB-E722-40D3-8124-D081C78BF21B}"/>
              </a:ext>
            </a:extLst>
          </p:cNvPr>
          <p:cNvSpPr/>
          <p:nvPr/>
        </p:nvSpPr>
        <p:spPr>
          <a:xfrm>
            <a:off x="7372262" y="6133796"/>
            <a:ext cx="2851077" cy="225692"/>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err="1">
                <a:solidFill>
                  <a:schemeClr val="tx1"/>
                </a:solidFill>
              </a:rPr>
              <a:t>Mod</a:t>
            </a:r>
            <a:r>
              <a:rPr lang="it-IT" sz="1000" b="1" dirty="0">
                <a:solidFill>
                  <a:schemeClr val="tx1"/>
                </a:solidFill>
              </a:rPr>
              <a:t>. 7PG </a:t>
            </a:r>
            <a:r>
              <a:rPr lang="it-IT" sz="1000" dirty="0">
                <a:solidFill>
                  <a:schemeClr val="tx1"/>
                </a:solidFill>
              </a:rPr>
              <a:t>- Richiesta estinzione reato</a:t>
            </a:r>
          </a:p>
        </p:txBody>
      </p:sp>
      <p:sp>
        <p:nvSpPr>
          <p:cNvPr id="74" name="Decisione 73">
            <a:extLst>
              <a:ext uri="{FF2B5EF4-FFF2-40B4-BE49-F238E27FC236}">
                <a16:creationId xmlns:a16="http://schemas.microsoft.com/office/drawing/2014/main" id="{83B74C4C-4B54-4511-9113-9EFE1C4A0CD0}"/>
              </a:ext>
            </a:extLst>
          </p:cNvPr>
          <p:cNvSpPr/>
          <p:nvPr/>
        </p:nvSpPr>
        <p:spPr>
          <a:xfrm>
            <a:off x="5719351" y="997138"/>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sp>
        <p:nvSpPr>
          <p:cNvPr id="77" name="Elaborazione alternativa 76">
            <a:extLst>
              <a:ext uri="{FF2B5EF4-FFF2-40B4-BE49-F238E27FC236}">
                <a16:creationId xmlns:a16="http://schemas.microsoft.com/office/drawing/2014/main" id="{E3C852A6-6AC5-4456-8427-763CA6B80256}"/>
              </a:ext>
            </a:extLst>
          </p:cNvPr>
          <p:cNvSpPr/>
          <p:nvPr/>
        </p:nvSpPr>
        <p:spPr>
          <a:xfrm>
            <a:off x="254105" y="2063548"/>
            <a:ext cx="1598207"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a:solidFill>
                  <a:schemeClr val="tx1"/>
                </a:solidFill>
              </a:rPr>
              <a:t>A.1 - </a:t>
            </a:r>
            <a:r>
              <a:rPr lang="it-IT" sz="1000" dirty="0">
                <a:solidFill>
                  <a:schemeClr val="tx1"/>
                </a:solidFill>
              </a:rPr>
              <a:t>Accertamento a seguito sopralluogo art. 19</a:t>
            </a:r>
          </a:p>
        </p:txBody>
      </p:sp>
      <p:cxnSp>
        <p:nvCxnSpPr>
          <p:cNvPr id="4" name="Connettore a gomito 3">
            <a:extLst>
              <a:ext uri="{FF2B5EF4-FFF2-40B4-BE49-F238E27FC236}">
                <a16:creationId xmlns:a16="http://schemas.microsoft.com/office/drawing/2014/main" id="{38FBEE95-C3F7-4060-ABB7-21116A148275}"/>
              </a:ext>
            </a:extLst>
          </p:cNvPr>
          <p:cNvCxnSpPr>
            <a:cxnSpLocks/>
            <a:stCxn id="74" idx="3"/>
            <a:endCxn id="76" idx="0"/>
          </p:cNvCxnSpPr>
          <p:nvPr/>
        </p:nvCxnSpPr>
        <p:spPr>
          <a:xfrm>
            <a:off x="5998025" y="1083275"/>
            <a:ext cx="3069165" cy="173493"/>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ttore a gomito 7">
            <a:extLst>
              <a:ext uri="{FF2B5EF4-FFF2-40B4-BE49-F238E27FC236}">
                <a16:creationId xmlns:a16="http://schemas.microsoft.com/office/drawing/2014/main" id="{028711C0-8D70-45EA-BD48-791C79D4B462}"/>
              </a:ext>
            </a:extLst>
          </p:cNvPr>
          <p:cNvCxnSpPr>
            <a:cxnSpLocks/>
            <a:stCxn id="74" idx="1"/>
            <a:endCxn id="75" idx="0"/>
          </p:cNvCxnSpPr>
          <p:nvPr/>
        </p:nvCxnSpPr>
        <p:spPr>
          <a:xfrm rot="10800000" flipV="1">
            <a:off x="2677663" y="1083274"/>
            <a:ext cx="3041689" cy="15496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2" name="Elaborazione alternativa 141">
            <a:extLst>
              <a:ext uri="{FF2B5EF4-FFF2-40B4-BE49-F238E27FC236}">
                <a16:creationId xmlns:a16="http://schemas.microsoft.com/office/drawing/2014/main" id="{834E2BF9-41FF-438A-BC86-A4DD706B071E}"/>
              </a:ext>
            </a:extLst>
          </p:cNvPr>
          <p:cNvSpPr/>
          <p:nvPr/>
        </p:nvSpPr>
        <p:spPr>
          <a:xfrm>
            <a:off x="7433051" y="5009073"/>
            <a:ext cx="946628" cy="152829"/>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Paga</a:t>
            </a:r>
          </a:p>
        </p:txBody>
      </p:sp>
      <p:cxnSp>
        <p:nvCxnSpPr>
          <p:cNvPr id="40" name="Connettore 2 39">
            <a:extLst>
              <a:ext uri="{FF2B5EF4-FFF2-40B4-BE49-F238E27FC236}">
                <a16:creationId xmlns:a16="http://schemas.microsoft.com/office/drawing/2014/main" id="{1A9B9F70-6DFA-42EC-8322-D3731B5D3BF0}"/>
              </a:ext>
            </a:extLst>
          </p:cNvPr>
          <p:cNvCxnSpPr>
            <a:cxnSpLocks/>
            <a:stCxn id="91" idx="2"/>
            <a:endCxn id="88" idx="0"/>
          </p:cNvCxnSpPr>
          <p:nvPr/>
        </p:nvCxnSpPr>
        <p:spPr>
          <a:xfrm flipH="1">
            <a:off x="8797802" y="5538629"/>
            <a:ext cx="1" cy="1712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3" name="Connettore 2 262">
            <a:extLst>
              <a:ext uri="{FF2B5EF4-FFF2-40B4-BE49-F238E27FC236}">
                <a16:creationId xmlns:a16="http://schemas.microsoft.com/office/drawing/2014/main" id="{EABEB051-27F0-4FB2-BD6E-EBECC5A078D7}"/>
              </a:ext>
            </a:extLst>
          </p:cNvPr>
          <p:cNvCxnSpPr>
            <a:cxnSpLocks/>
            <a:stCxn id="77" idx="2"/>
          </p:cNvCxnSpPr>
          <p:nvPr/>
        </p:nvCxnSpPr>
        <p:spPr>
          <a:xfrm>
            <a:off x="1053209" y="2417591"/>
            <a:ext cx="18686" cy="28372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1" name="Terminatore 320">
            <a:extLst>
              <a:ext uri="{FF2B5EF4-FFF2-40B4-BE49-F238E27FC236}">
                <a16:creationId xmlns:a16="http://schemas.microsoft.com/office/drawing/2014/main" id="{2795E21F-93C2-4FBA-AB55-0B4015182BFB}"/>
              </a:ext>
            </a:extLst>
          </p:cNvPr>
          <p:cNvSpPr/>
          <p:nvPr/>
        </p:nvSpPr>
        <p:spPr>
          <a:xfrm>
            <a:off x="7954674" y="6487374"/>
            <a:ext cx="1686252" cy="225692"/>
          </a:xfrm>
          <a:prstGeom prst="flowChartTerminator">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Archiviazione FINE</a:t>
            </a:r>
          </a:p>
        </p:txBody>
      </p:sp>
      <p:cxnSp>
        <p:nvCxnSpPr>
          <p:cNvPr id="345" name="Connettore a gomito 344">
            <a:extLst>
              <a:ext uri="{FF2B5EF4-FFF2-40B4-BE49-F238E27FC236}">
                <a16:creationId xmlns:a16="http://schemas.microsoft.com/office/drawing/2014/main" id="{F4F41650-604A-40AA-ABBE-158F5B42D5D3}"/>
              </a:ext>
            </a:extLst>
          </p:cNvPr>
          <p:cNvCxnSpPr>
            <a:cxnSpLocks/>
            <a:stCxn id="88" idx="2"/>
            <a:endCxn id="73" idx="0"/>
          </p:cNvCxnSpPr>
          <p:nvPr/>
        </p:nvCxnSpPr>
        <p:spPr>
          <a:xfrm rot="5400000">
            <a:off x="8698672" y="6034666"/>
            <a:ext cx="198260" cy="1"/>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nettore 2 56">
            <a:extLst>
              <a:ext uri="{FF2B5EF4-FFF2-40B4-BE49-F238E27FC236}">
                <a16:creationId xmlns:a16="http://schemas.microsoft.com/office/drawing/2014/main" id="{B9729717-12A0-4C84-9BB6-BEF2B209670F}"/>
              </a:ext>
            </a:extLst>
          </p:cNvPr>
          <p:cNvCxnSpPr>
            <a:cxnSpLocks/>
            <a:stCxn id="41" idx="2"/>
            <a:endCxn id="74" idx="0"/>
          </p:cNvCxnSpPr>
          <p:nvPr/>
        </p:nvCxnSpPr>
        <p:spPr>
          <a:xfrm>
            <a:off x="5852161" y="740484"/>
            <a:ext cx="6527" cy="2566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Documento multiplo 2">
            <a:extLst>
              <a:ext uri="{FF2B5EF4-FFF2-40B4-BE49-F238E27FC236}">
                <a16:creationId xmlns:a16="http://schemas.microsoft.com/office/drawing/2014/main" id="{EC5C7358-6ADF-4787-9AE7-43F4078A343D}"/>
              </a:ext>
            </a:extLst>
          </p:cNvPr>
          <p:cNvSpPr/>
          <p:nvPr/>
        </p:nvSpPr>
        <p:spPr>
          <a:xfrm>
            <a:off x="248053" y="5254821"/>
            <a:ext cx="1959346" cy="321568"/>
          </a:xfrm>
          <a:prstGeom prst="flowChartMultidocumen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b="1" dirty="0">
                <a:solidFill>
                  <a:schemeClr val="tx1"/>
                </a:solidFill>
              </a:rPr>
              <a:t> </a:t>
            </a:r>
            <a:r>
              <a:rPr lang="it-IT" sz="1000" dirty="0">
                <a:solidFill>
                  <a:schemeClr val="tx1"/>
                </a:solidFill>
              </a:rPr>
              <a:t>sopralluogo art. 19</a:t>
            </a:r>
          </a:p>
        </p:txBody>
      </p:sp>
      <p:sp>
        <p:nvSpPr>
          <p:cNvPr id="65" name="Elaborazione alternativa 64">
            <a:extLst>
              <a:ext uri="{FF2B5EF4-FFF2-40B4-BE49-F238E27FC236}">
                <a16:creationId xmlns:a16="http://schemas.microsoft.com/office/drawing/2014/main" id="{885C6D00-1034-417A-AEC3-3580EF18F63D}"/>
              </a:ext>
            </a:extLst>
          </p:cNvPr>
          <p:cNvSpPr/>
          <p:nvPr/>
        </p:nvSpPr>
        <p:spPr>
          <a:xfrm>
            <a:off x="6558418" y="2072060"/>
            <a:ext cx="1470592"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Attestazione regolare </a:t>
            </a:r>
          </a:p>
          <a:p>
            <a:pPr algn="ctr"/>
            <a:r>
              <a:rPr lang="it-IT" sz="1000" dirty="0">
                <a:solidFill>
                  <a:schemeClr val="tx1"/>
                </a:solidFill>
              </a:rPr>
              <a:t>oltre i termini</a:t>
            </a:r>
          </a:p>
        </p:txBody>
      </p:sp>
      <p:cxnSp>
        <p:nvCxnSpPr>
          <p:cNvPr id="83" name="Connettore 2 82">
            <a:extLst>
              <a:ext uri="{FF2B5EF4-FFF2-40B4-BE49-F238E27FC236}">
                <a16:creationId xmlns:a16="http://schemas.microsoft.com/office/drawing/2014/main" id="{D6E7BCF1-F430-4048-9B96-5C4B6E1F4BC8}"/>
              </a:ext>
            </a:extLst>
          </p:cNvPr>
          <p:cNvCxnSpPr>
            <a:cxnSpLocks/>
            <a:stCxn id="82" idx="2"/>
            <a:endCxn id="86" idx="0"/>
          </p:cNvCxnSpPr>
          <p:nvPr/>
        </p:nvCxnSpPr>
        <p:spPr>
          <a:xfrm flipH="1">
            <a:off x="2676277" y="1892264"/>
            <a:ext cx="1385" cy="1626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7" name="Elaborazione alternativa 86">
            <a:extLst>
              <a:ext uri="{FF2B5EF4-FFF2-40B4-BE49-F238E27FC236}">
                <a16:creationId xmlns:a16="http://schemas.microsoft.com/office/drawing/2014/main" id="{61AAF831-DF80-4C60-B567-CB78E878438B}"/>
              </a:ext>
            </a:extLst>
          </p:cNvPr>
          <p:cNvSpPr/>
          <p:nvPr/>
        </p:nvSpPr>
        <p:spPr>
          <a:xfrm>
            <a:off x="8680001" y="4872707"/>
            <a:ext cx="1438384" cy="321568"/>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Non paga</a:t>
            </a:r>
          </a:p>
          <a:p>
            <a:pPr algn="ctr"/>
            <a:r>
              <a:rPr lang="it-IT" sz="1000" dirty="0">
                <a:solidFill>
                  <a:schemeClr val="tx1"/>
                </a:solidFill>
              </a:rPr>
              <a:t>comunicazione procura</a:t>
            </a:r>
          </a:p>
        </p:txBody>
      </p:sp>
      <p:sp>
        <p:nvSpPr>
          <p:cNvPr id="91" name="Elaborazione 90">
            <a:extLst>
              <a:ext uri="{FF2B5EF4-FFF2-40B4-BE49-F238E27FC236}">
                <a16:creationId xmlns:a16="http://schemas.microsoft.com/office/drawing/2014/main" id="{D2499EA1-FD38-4043-8501-6309CD585DC1}"/>
              </a:ext>
            </a:extLst>
          </p:cNvPr>
          <p:cNvSpPr/>
          <p:nvPr/>
        </p:nvSpPr>
        <p:spPr>
          <a:xfrm>
            <a:off x="7132841" y="5312937"/>
            <a:ext cx="3329923" cy="225692"/>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err="1">
                <a:solidFill>
                  <a:schemeClr val="tx1"/>
                </a:solidFill>
              </a:rPr>
              <a:t>Mod</a:t>
            </a:r>
            <a:r>
              <a:rPr lang="it-IT" sz="1000" b="1" dirty="0">
                <a:solidFill>
                  <a:schemeClr val="tx1"/>
                </a:solidFill>
              </a:rPr>
              <a:t>. PIR 3.1 </a:t>
            </a:r>
            <a:r>
              <a:rPr lang="it-IT" sz="1000" dirty="0">
                <a:solidFill>
                  <a:schemeClr val="tx1"/>
                </a:solidFill>
              </a:rPr>
              <a:t>comunicazione scadenza prossima attestazione</a:t>
            </a:r>
          </a:p>
        </p:txBody>
      </p:sp>
      <p:cxnSp>
        <p:nvCxnSpPr>
          <p:cNvPr id="92" name="Connettore 2 91">
            <a:extLst>
              <a:ext uri="{FF2B5EF4-FFF2-40B4-BE49-F238E27FC236}">
                <a16:creationId xmlns:a16="http://schemas.microsoft.com/office/drawing/2014/main" id="{E058A112-EB30-48B8-862B-CA65D627B79F}"/>
              </a:ext>
            </a:extLst>
          </p:cNvPr>
          <p:cNvCxnSpPr>
            <a:cxnSpLocks/>
            <a:stCxn id="142" idx="2"/>
          </p:cNvCxnSpPr>
          <p:nvPr/>
        </p:nvCxnSpPr>
        <p:spPr>
          <a:xfrm>
            <a:off x="7906365" y="5161902"/>
            <a:ext cx="0" cy="1417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0" name="Rettangolo 69">
            <a:extLst>
              <a:ext uri="{FF2B5EF4-FFF2-40B4-BE49-F238E27FC236}">
                <a16:creationId xmlns:a16="http://schemas.microsoft.com/office/drawing/2014/main" id="{FE9CA693-A277-4ACE-8B46-93DB835CBE77}"/>
              </a:ext>
            </a:extLst>
          </p:cNvPr>
          <p:cNvSpPr/>
          <p:nvPr/>
        </p:nvSpPr>
        <p:spPr>
          <a:xfrm>
            <a:off x="212128" y="5847558"/>
            <a:ext cx="2170442" cy="752662"/>
          </a:xfrm>
          <a:prstGeom prst="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a:solidFill>
                  <a:schemeClr val="tx1"/>
                </a:solidFill>
              </a:rPr>
              <a:t>Nel Verbale verrà contestata la non presentazione dell’ARPCA</a:t>
            </a:r>
          </a:p>
          <a:p>
            <a:pPr algn="ctr"/>
            <a:endParaRPr lang="it-IT" sz="1000" dirty="0">
              <a:solidFill>
                <a:schemeClr val="tx1"/>
              </a:solidFill>
            </a:endParaRPr>
          </a:p>
          <a:p>
            <a:pPr algn="ctr"/>
            <a:r>
              <a:rPr lang="it-IT" sz="1000" dirty="0">
                <a:solidFill>
                  <a:schemeClr val="tx1"/>
                </a:solidFill>
              </a:rPr>
              <a:t>oltre ad altre eventuali carenza</a:t>
            </a:r>
          </a:p>
        </p:txBody>
      </p:sp>
      <p:sp>
        <p:nvSpPr>
          <p:cNvPr id="37" name="Elaborazione 36">
            <a:extLst>
              <a:ext uri="{FF2B5EF4-FFF2-40B4-BE49-F238E27FC236}">
                <a16:creationId xmlns:a16="http://schemas.microsoft.com/office/drawing/2014/main" id="{C1D01F19-92D7-4A58-8344-04B31DFCCEB9}"/>
              </a:ext>
            </a:extLst>
          </p:cNvPr>
          <p:cNvSpPr/>
          <p:nvPr/>
        </p:nvSpPr>
        <p:spPr>
          <a:xfrm>
            <a:off x="6903074" y="4273447"/>
            <a:ext cx="2826822" cy="225692"/>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err="1">
                <a:solidFill>
                  <a:schemeClr val="tx1"/>
                </a:solidFill>
              </a:rPr>
              <a:t>Mod</a:t>
            </a:r>
            <a:r>
              <a:rPr lang="it-IT" sz="1000" b="1" dirty="0">
                <a:solidFill>
                  <a:schemeClr val="tx1"/>
                </a:solidFill>
              </a:rPr>
              <a:t>. 2PG </a:t>
            </a:r>
            <a:r>
              <a:rPr lang="it-IT" sz="1000" dirty="0">
                <a:solidFill>
                  <a:schemeClr val="tx1"/>
                </a:solidFill>
              </a:rPr>
              <a:t>Notizia di Reato </a:t>
            </a:r>
          </a:p>
        </p:txBody>
      </p:sp>
      <p:cxnSp>
        <p:nvCxnSpPr>
          <p:cNvPr id="38" name="Connettore 2 37">
            <a:extLst>
              <a:ext uri="{FF2B5EF4-FFF2-40B4-BE49-F238E27FC236}">
                <a16:creationId xmlns:a16="http://schemas.microsoft.com/office/drawing/2014/main" id="{E464A094-B4B8-4C19-88C1-614CD0ECE975}"/>
              </a:ext>
            </a:extLst>
          </p:cNvPr>
          <p:cNvCxnSpPr>
            <a:cxnSpLocks/>
            <a:stCxn id="322" idx="2"/>
            <a:endCxn id="37" idx="0"/>
          </p:cNvCxnSpPr>
          <p:nvPr/>
        </p:nvCxnSpPr>
        <p:spPr>
          <a:xfrm>
            <a:off x="8316484" y="4101265"/>
            <a:ext cx="1" cy="1721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Elaborazione alternativa 74">
            <a:extLst>
              <a:ext uri="{FF2B5EF4-FFF2-40B4-BE49-F238E27FC236}">
                <a16:creationId xmlns:a16="http://schemas.microsoft.com/office/drawing/2014/main" id="{1C658A94-61B6-4253-85D4-0D3472BA59E7}"/>
              </a:ext>
            </a:extLst>
          </p:cNvPr>
          <p:cNvSpPr/>
          <p:nvPr/>
        </p:nvSpPr>
        <p:spPr>
          <a:xfrm>
            <a:off x="1828167" y="1238242"/>
            <a:ext cx="1698990"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Attestazione non presentata</a:t>
            </a:r>
          </a:p>
        </p:txBody>
      </p:sp>
      <p:sp>
        <p:nvSpPr>
          <p:cNvPr id="76" name="Elaborazione alternativa 75">
            <a:extLst>
              <a:ext uri="{FF2B5EF4-FFF2-40B4-BE49-F238E27FC236}">
                <a16:creationId xmlns:a16="http://schemas.microsoft.com/office/drawing/2014/main" id="{6EEBFAFF-2E85-4ADB-8FA5-02E0EEB9E746}"/>
              </a:ext>
            </a:extLst>
          </p:cNvPr>
          <p:cNvSpPr/>
          <p:nvPr/>
        </p:nvSpPr>
        <p:spPr>
          <a:xfrm>
            <a:off x="8217695" y="1256768"/>
            <a:ext cx="1698990"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Attestazione presentata oltre i termini</a:t>
            </a:r>
          </a:p>
        </p:txBody>
      </p:sp>
      <p:sp>
        <p:nvSpPr>
          <p:cNvPr id="79" name="Decisione 78">
            <a:extLst>
              <a:ext uri="{FF2B5EF4-FFF2-40B4-BE49-F238E27FC236}">
                <a16:creationId xmlns:a16="http://schemas.microsoft.com/office/drawing/2014/main" id="{D7C9A24A-F2B0-4527-87E5-867943B7F86B}"/>
              </a:ext>
            </a:extLst>
          </p:cNvPr>
          <p:cNvSpPr/>
          <p:nvPr/>
        </p:nvSpPr>
        <p:spPr>
          <a:xfrm>
            <a:off x="8927853" y="1734177"/>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80" name="Connettore 2 79">
            <a:extLst>
              <a:ext uri="{FF2B5EF4-FFF2-40B4-BE49-F238E27FC236}">
                <a16:creationId xmlns:a16="http://schemas.microsoft.com/office/drawing/2014/main" id="{0D35E9F8-D296-40E8-B911-8C26A32B427C}"/>
              </a:ext>
            </a:extLst>
          </p:cNvPr>
          <p:cNvCxnSpPr>
            <a:cxnSpLocks/>
            <a:stCxn id="76" idx="2"/>
            <a:endCxn id="79" idx="0"/>
          </p:cNvCxnSpPr>
          <p:nvPr/>
        </p:nvCxnSpPr>
        <p:spPr>
          <a:xfrm>
            <a:off x="9067190" y="1610811"/>
            <a:ext cx="0" cy="1233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Elaborazione alternativa 80">
            <a:extLst>
              <a:ext uri="{FF2B5EF4-FFF2-40B4-BE49-F238E27FC236}">
                <a16:creationId xmlns:a16="http://schemas.microsoft.com/office/drawing/2014/main" id="{4E702978-7480-4EEE-AD56-D93E0C8AB2E1}"/>
              </a:ext>
            </a:extLst>
          </p:cNvPr>
          <p:cNvSpPr/>
          <p:nvPr/>
        </p:nvSpPr>
        <p:spPr>
          <a:xfrm>
            <a:off x="8143695" y="2066960"/>
            <a:ext cx="1846991"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a:solidFill>
                  <a:schemeClr val="tx1"/>
                </a:solidFill>
              </a:rPr>
              <a:t>B.2 - </a:t>
            </a:r>
            <a:r>
              <a:rPr lang="it-IT" sz="1000" dirty="0">
                <a:solidFill>
                  <a:schemeClr val="tx1"/>
                </a:solidFill>
              </a:rPr>
              <a:t>Attestazione non regolare e non corretta entro i termini</a:t>
            </a:r>
          </a:p>
        </p:txBody>
      </p:sp>
      <p:sp>
        <p:nvSpPr>
          <p:cNvPr id="82" name="Decisione 81">
            <a:extLst>
              <a:ext uri="{FF2B5EF4-FFF2-40B4-BE49-F238E27FC236}">
                <a16:creationId xmlns:a16="http://schemas.microsoft.com/office/drawing/2014/main" id="{FDF0CA3C-E4D1-4574-A1BF-BC68929A9603}"/>
              </a:ext>
            </a:extLst>
          </p:cNvPr>
          <p:cNvSpPr/>
          <p:nvPr/>
        </p:nvSpPr>
        <p:spPr>
          <a:xfrm>
            <a:off x="2538325" y="1719990"/>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84" name="Connettore 2 83">
            <a:extLst>
              <a:ext uri="{FF2B5EF4-FFF2-40B4-BE49-F238E27FC236}">
                <a16:creationId xmlns:a16="http://schemas.microsoft.com/office/drawing/2014/main" id="{71C406F0-853E-4CBA-A32A-92D514FE0FD1}"/>
              </a:ext>
            </a:extLst>
          </p:cNvPr>
          <p:cNvCxnSpPr>
            <a:cxnSpLocks/>
            <a:stCxn id="75" idx="2"/>
            <a:endCxn id="82" idx="0"/>
          </p:cNvCxnSpPr>
          <p:nvPr/>
        </p:nvCxnSpPr>
        <p:spPr>
          <a:xfrm>
            <a:off x="2677662" y="1592285"/>
            <a:ext cx="0" cy="1277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5" name="Elaborazione alternativa 84">
            <a:extLst>
              <a:ext uri="{FF2B5EF4-FFF2-40B4-BE49-F238E27FC236}">
                <a16:creationId xmlns:a16="http://schemas.microsoft.com/office/drawing/2014/main" id="{27CCAC85-501A-45E6-AC39-DB7216389C81}"/>
              </a:ext>
            </a:extLst>
          </p:cNvPr>
          <p:cNvSpPr/>
          <p:nvPr/>
        </p:nvSpPr>
        <p:spPr>
          <a:xfrm>
            <a:off x="10132094" y="2075669"/>
            <a:ext cx="1893587"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a:solidFill>
                  <a:schemeClr val="tx1"/>
                </a:solidFill>
              </a:rPr>
              <a:t>B.1 - </a:t>
            </a:r>
            <a:r>
              <a:rPr lang="it-IT" sz="1000" dirty="0">
                <a:solidFill>
                  <a:schemeClr val="tx1"/>
                </a:solidFill>
              </a:rPr>
              <a:t>Attestazione non regolare </a:t>
            </a:r>
          </a:p>
          <a:p>
            <a:pPr algn="ctr"/>
            <a:r>
              <a:rPr lang="it-IT" sz="1000" dirty="0">
                <a:solidFill>
                  <a:schemeClr val="tx1"/>
                </a:solidFill>
              </a:rPr>
              <a:t>oltre i termini scaduti</a:t>
            </a:r>
          </a:p>
        </p:txBody>
      </p:sp>
      <p:sp>
        <p:nvSpPr>
          <p:cNvPr id="86" name="Elaborazione alternativa 85">
            <a:extLst>
              <a:ext uri="{FF2B5EF4-FFF2-40B4-BE49-F238E27FC236}">
                <a16:creationId xmlns:a16="http://schemas.microsoft.com/office/drawing/2014/main" id="{96C2F005-63B0-4391-BB77-DEC9B4E9DA5E}"/>
              </a:ext>
            </a:extLst>
          </p:cNvPr>
          <p:cNvSpPr/>
          <p:nvPr/>
        </p:nvSpPr>
        <p:spPr>
          <a:xfrm>
            <a:off x="1913545" y="2054946"/>
            <a:ext cx="1525463"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a:solidFill>
                  <a:schemeClr val="tx1"/>
                </a:solidFill>
              </a:rPr>
              <a:t>A.2 - </a:t>
            </a:r>
            <a:r>
              <a:rPr lang="it-IT" sz="1000" dirty="0">
                <a:solidFill>
                  <a:schemeClr val="tx1"/>
                </a:solidFill>
              </a:rPr>
              <a:t>Accertamento a seguito altro sopralluogo</a:t>
            </a:r>
          </a:p>
        </p:txBody>
      </p:sp>
      <p:sp>
        <p:nvSpPr>
          <p:cNvPr id="90" name="Elaborazione alternativa 89">
            <a:extLst>
              <a:ext uri="{FF2B5EF4-FFF2-40B4-BE49-F238E27FC236}">
                <a16:creationId xmlns:a16="http://schemas.microsoft.com/office/drawing/2014/main" id="{DC908F03-0D90-40BA-8660-7D508C65B558}"/>
              </a:ext>
            </a:extLst>
          </p:cNvPr>
          <p:cNvSpPr/>
          <p:nvPr/>
        </p:nvSpPr>
        <p:spPr>
          <a:xfrm>
            <a:off x="3499310" y="2061537"/>
            <a:ext cx="1633377"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Accertamento a seguito esame pratica di PI</a:t>
            </a:r>
          </a:p>
        </p:txBody>
      </p:sp>
      <p:cxnSp>
        <p:nvCxnSpPr>
          <p:cNvPr id="94" name="Connettore 2 93">
            <a:extLst>
              <a:ext uri="{FF2B5EF4-FFF2-40B4-BE49-F238E27FC236}">
                <a16:creationId xmlns:a16="http://schemas.microsoft.com/office/drawing/2014/main" id="{EF2F62C1-7F61-4046-865D-10EE3B097F3A}"/>
              </a:ext>
            </a:extLst>
          </p:cNvPr>
          <p:cNvCxnSpPr>
            <a:cxnSpLocks/>
            <a:stCxn id="79" idx="2"/>
            <a:endCxn id="81" idx="0"/>
          </p:cNvCxnSpPr>
          <p:nvPr/>
        </p:nvCxnSpPr>
        <p:spPr>
          <a:xfrm>
            <a:off x="9067190" y="1906451"/>
            <a:ext cx="1" cy="1605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6" name="Connettore a gomito 95">
            <a:extLst>
              <a:ext uri="{FF2B5EF4-FFF2-40B4-BE49-F238E27FC236}">
                <a16:creationId xmlns:a16="http://schemas.microsoft.com/office/drawing/2014/main" id="{8F6C94A5-7EDB-4BD1-B0A9-52F2C0A10CEC}"/>
              </a:ext>
            </a:extLst>
          </p:cNvPr>
          <p:cNvCxnSpPr>
            <a:cxnSpLocks/>
            <a:stCxn id="79" idx="3"/>
            <a:endCxn id="85" idx="0"/>
          </p:cNvCxnSpPr>
          <p:nvPr/>
        </p:nvCxnSpPr>
        <p:spPr>
          <a:xfrm>
            <a:off x="9206527" y="1820314"/>
            <a:ext cx="1872361" cy="25535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Connettore a gomito 99">
            <a:extLst>
              <a:ext uri="{FF2B5EF4-FFF2-40B4-BE49-F238E27FC236}">
                <a16:creationId xmlns:a16="http://schemas.microsoft.com/office/drawing/2014/main" id="{0A9F3F82-1E60-4E06-BB98-BAB4435D0D53}"/>
              </a:ext>
            </a:extLst>
          </p:cNvPr>
          <p:cNvCxnSpPr>
            <a:cxnSpLocks/>
            <a:stCxn id="79" idx="1"/>
            <a:endCxn id="65" idx="0"/>
          </p:cNvCxnSpPr>
          <p:nvPr/>
        </p:nvCxnSpPr>
        <p:spPr>
          <a:xfrm rot="10800000" flipV="1">
            <a:off x="7293715" y="1820314"/>
            <a:ext cx="1634139" cy="251746"/>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Connettore a gomito 112">
            <a:extLst>
              <a:ext uri="{FF2B5EF4-FFF2-40B4-BE49-F238E27FC236}">
                <a16:creationId xmlns:a16="http://schemas.microsoft.com/office/drawing/2014/main" id="{D2C83031-925C-4554-A2BE-DD2F2E64584F}"/>
              </a:ext>
            </a:extLst>
          </p:cNvPr>
          <p:cNvCxnSpPr>
            <a:cxnSpLocks/>
            <a:stCxn id="82" idx="3"/>
            <a:endCxn id="90" idx="0"/>
          </p:cNvCxnSpPr>
          <p:nvPr/>
        </p:nvCxnSpPr>
        <p:spPr>
          <a:xfrm>
            <a:off x="2816999" y="1806127"/>
            <a:ext cx="1499000" cy="255410"/>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Connettore a gomito 134">
            <a:extLst>
              <a:ext uri="{FF2B5EF4-FFF2-40B4-BE49-F238E27FC236}">
                <a16:creationId xmlns:a16="http://schemas.microsoft.com/office/drawing/2014/main" id="{E2F8232B-1697-46CB-A70F-B07E8BCEDF35}"/>
              </a:ext>
            </a:extLst>
          </p:cNvPr>
          <p:cNvCxnSpPr>
            <a:cxnSpLocks/>
            <a:stCxn id="82" idx="1"/>
          </p:cNvCxnSpPr>
          <p:nvPr/>
        </p:nvCxnSpPr>
        <p:spPr>
          <a:xfrm rot="10800000" flipV="1">
            <a:off x="955331" y="1806126"/>
            <a:ext cx="1582994" cy="2469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8" name="Decisione 137">
            <a:extLst>
              <a:ext uri="{FF2B5EF4-FFF2-40B4-BE49-F238E27FC236}">
                <a16:creationId xmlns:a16="http://schemas.microsoft.com/office/drawing/2014/main" id="{D109C12C-06CF-4403-8222-A5CE8F4A153B}"/>
              </a:ext>
            </a:extLst>
          </p:cNvPr>
          <p:cNvSpPr/>
          <p:nvPr/>
        </p:nvSpPr>
        <p:spPr>
          <a:xfrm>
            <a:off x="4176661" y="2629610"/>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139" name="Connettore 2 138">
            <a:extLst>
              <a:ext uri="{FF2B5EF4-FFF2-40B4-BE49-F238E27FC236}">
                <a16:creationId xmlns:a16="http://schemas.microsoft.com/office/drawing/2014/main" id="{B8299EC8-E770-48CA-BD6B-90399FD1D55E}"/>
              </a:ext>
            </a:extLst>
          </p:cNvPr>
          <p:cNvCxnSpPr>
            <a:cxnSpLocks/>
            <a:stCxn id="90" idx="2"/>
            <a:endCxn id="138" idx="0"/>
          </p:cNvCxnSpPr>
          <p:nvPr/>
        </p:nvCxnSpPr>
        <p:spPr>
          <a:xfrm flipH="1">
            <a:off x="4315998" y="2415580"/>
            <a:ext cx="1" cy="2140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7" name="Elaborazione alternativa 166">
            <a:extLst>
              <a:ext uri="{FF2B5EF4-FFF2-40B4-BE49-F238E27FC236}">
                <a16:creationId xmlns:a16="http://schemas.microsoft.com/office/drawing/2014/main" id="{AE2CF1BC-DF78-4191-9750-A7D35DEA2A27}"/>
              </a:ext>
            </a:extLst>
          </p:cNvPr>
          <p:cNvSpPr/>
          <p:nvPr/>
        </p:nvSpPr>
        <p:spPr>
          <a:xfrm>
            <a:off x="2914915" y="2984656"/>
            <a:ext cx="1401084"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a:solidFill>
                  <a:schemeClr val="tx1"/>
                </a:solidFill>
              </a:rPr>
              <a:t>A.3 - </a:t>
            </a:r>
            <a:r>
              <a:rPr lang="it-IT" sz="1000" dirty="0">
                <a:solidFill>
                  <a:schemeClr val="tx1"/>
                </a:solidFill>
              </a:rPr>
              <a:t>Termine scaduto da uno o più anni</a:t>
            </a:r>
          </a:p>
        </p:txBody>
      </p:sp>
      <p:sp>
        <p:nvSpPr>
          <p:cNvPr id="168" name="Elaborazione alternativa 167">
            <a:extLst>
              <a:ext uri="{FF2B5EF4-FFF2-40B4-BE49-F238E27FC236}">
                <a16:creationId xmlns:a16="http://schemas.microsoft.com/office/drawing/2014/main" id="{6561D149-74C6-4609-8A5F-7F3D550B1258}"/>
              </a:ext>
            </a:extLst>
          </p:cNvPr>
          <p:cNvSpPr/>
          <p:nvPr/>
        </p:nvSpPr>
        <p:spPr>
          <a:xfrm>
            <a:off x="4371177" y="3001954"/>
            <a:ext cx="1401084"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a:solidFill>
                  <a:schemeClr val="tx1"/>
                </a:solidFill>
              </a:rPr>
              <a:t>A.4 - </a:t>
            </a:r>
            <a:r>
              <a:rPr lang="it-IT" sz="1000" dirty="0">
                <a:solidFill>
                  <a:schemeClr val="tx1"/>
                </a:solidFill>
              </a:rPr>
              <a:t>Termine scaduto da meno di un anno</a:t>
            </a:r>
          </a:p>
        </p:txBody>
      </p:sp>
      <p:cxnSp>
        <p:nvCxnSpPr>
          <p:cNvPr id="170" name="Connettore a gomito 169">
            <a:extLst>
              <a:ext uri="{FF2B5EF4-FFF2-40B4-BE49-F238E27FC236}">
                <a16:creationId xmlns:a16="http://schemas.microsoft.com/office/drawing/2014/main" id="{2F60E4D4-8F8A-4F82-82F0-C1484B21AE96}"/>
              </a:ext>
            </a:extLst>
          </p:cNvPr>
          <p:cNvCxnSpPr>
            <a:cxnSpLocks/>
            <a:stCxn id="138" idx="3"/>
            <a:endCxn id="168" idx="0"/>
          </p:cNvCxnSpPr>
          <p:nvPr/>
        </p:nvCxnSpPr>
        <p:spPr>
          <a:xfrm>
            <a:off x="4455335" y="2715747"/>
            <a:ext cx="616384" cy="28620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Connettore a gomito 172">
            <a:extLst>
              <a:ext uri="{FF2B5EF4-FFF2-40B4-BE49-F238E27FC236}">
                <a16:creationId xmlns:a16="http://schemas.microsoft.com/office/drawing/2014/main" id="{4C6C3D66-A6C9-4F1B-8846-76587FB445CB}"/>
              </a:ext>
            </a:extLst>
          </p:cNvPr>
          <p:cNvCxnSpPr>
            <a:cxnSpLocks/>
            <a:stCxn id="138" idx="1"/>
            <a:endCxn id="167" idx="0"/>
          </p:cNvCxnSpPr>
          <p:nvPr/>
        </p:nvCxnSpPr>
        <p:spPr>
          <a:xfrm rot="10800000" flipV="1">
            <a:off x="3615457" y="2715746"/>
            <a:ext cx="561204" cy="26890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Decisione 202">
            <a:extLst>
              <a:ext uri="{FF2B5EF4-FFF2-40B4-BE49-F238E27FC236}">
                <a16:creationId xmlns:a16="http://schemas.microsoft.com/office/drawing/2014/main" id="{DC8F5DB0-D366-46F0-A8FF-A69DB043D39B}"/>
              </a:ext>
            </a:extLst>
          </p:cNvPr>
          <p:cNvSpPr/>
          <p:nvPr/>
        </p:nvSpPr>
        <p:spPr>
          <a:xfrm>
            <a:off x="7154377" y="2636080"/>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204" name="Connettore 2 203">
            <a:extLst>
              <a:ext uri="{FF2B5EF4-FFF2-40B4-BE49-F238E27FC236}">
                <a16:creationId xmlns:a16="http://schemas.microsoft.com/office/drawing/2014/main" id="{F298FEF9-FD8D-4FA1-9C59-8D05EA6540F9}"/>
              </a:ext>
            </a:extLst>
          </p:cNvPr>
          <p:cNvCxnSpPr>
            <a:cxnSpLocks/>
            <a:stCxn id="65" idx="2"/>
            <a:endCxn id="203" idx="0"/>
          </p:cNvCxnSpPr>
          <p:nvPr/>
        </p:nvCxnSpPr>
        <p:spPr>
          <a:xfrm>
            <a:off x="7293714" y="2426103"/>
            <a:ext cx="0" cy="2099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5" name="Elaborazione alternativa 204">
            <a:extLst>
              <a:ext uri="{FF2B5EF4-FFF2-40B4-BE49-F238E27FC236}">
                <a16:creationId xmlns:a16="http://schemas.microsoft.com/office/drawing/2014/main" id="{88D41756-B0C5-4727-9FF5-8E5CF705C3C9}"/>
              </a:ext>
            </a:extLst>
          </p:cNvPr>
          <p:cNvSpPr/>
          <p:nvPr/>
        </p:nvSpPr>
        <p:spPr>
          <a:xfrm>
            <a:off x="6274004" y="2999261"/>
            <a:ext cx="1401084"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a:solidFill>
                  <a:schemeClr val="tx1"/>
                </a:solidFill>
              </a:rPr>
              <a:t>B.4 - </a:t>
            </a:r>
            <a:r>
              <a:rPr lang="it-IT" sz="1000" dirty="0">
                <a:solidFill>
                  <a:schemeClr val="tx1"/>
                </a:solidFill>
              </a:rPr>
              <a:t>Termine scaduto da meno di due anni</a:t>
            </a:r>
          </a:p>
        </p:txBody>
      </p:sp>
      <p:sp>
        <p:nvSpPr>
          <p:cNvPr id="206" name="Elaborazione alternativa 205">
            <a:extLst>
              <a:ext uri="{FF2B5EF4-FFF2-40B4-BE49-F238E27FC236}">
                <a16:creationId xmlns:a16="http://schemas.microsoft.com/office/drawing/2014/main" id="{F1C817A4-EFAB-412F-85CE-89103368A7E3}"/>
              </a:ext>
            </a:extLst>
          </p:cNvPr>
          <p:cNvSpPr/>
          <p:nvPr/>
        </p:nvSpPr>
        <p:spPr>
          <a:xfrm>
            <a:off x="7824563" y="3025086"/>
            <a:ext cx="1401084"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a:solidFill>
                  <a:schemeClr val="tx1"/>
                </a:solidFill>
              </a:rPr>
              <a:t>B.3 - </a:t>
            </a:r>
            <a:r>
              <a:rPr lang="it-IT" sz="1000" dirty="0">
                <a:solidFill>
                  <a:schemeClr val="tx1"/>
                </a:solidFill>
              </a:rPr>
              <a:t>Termine scaduto da due o più anni</a:t>
            </a:r>
          </a:p>
        </p:txBody>
      </p:sp>
      <p:cxnSp>
        <p:nvCxnSpPr>
          <p:cNvPr id="207" name="Connettore a gomito 206">
            <a:extLst>
              <a:ext uri="{FF2B5EF4-FFF2-40B4-BE49-F238E27FC236}">
                <a16:creationId xmlns:a16="http://schemas.microsoft.com/office/drawing/2014/main" id="{6BC7349F-8FA7-4334-A80A-1D78A37A9584}"/>
              </a:ext>
            </a:extLst>
          </p:cNvPr>
          <p:cNvCxnSpPr>
            <a:cxnSpLocks/>
            <a:stCxn id="203" idx="3"/>
            <a:endCxn id="206" idx="0"/>
          </p:cNvCxnSpPr>
          <p:nvPr/>
        </p:nvCxnSpPr>
        <p:spPr>
          <a:xfrm>
            <a:off x="7433051" y="2722217"/>
            <a:ext cx="1092054" cy="30286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8" name="Connettore a gomito 207">
            <a:extLst>
              <a:ext uri="{FF2B5EF4-FFF2-40B4-BE49-F238E27FC236}">
                <a16:creationId xmlns:a16="http://schemas.microsoft.com/office/drawing/2014/main" id="{C2454A5E-9393-408E-824D-3E92A4DA2F3E}"/>
              </a:ext>
            </a:extLst>
          </p:cNvPr>
          <p:cNvCxnSpPr>
            <a:cxnSpLocks/>
            <a:stCxn id="203" idx="1"/>
            <a:endCxn id="205" idx="0"/>
          </p:cNvCxnSpPr>
          <p:nvPr/>
        </p:nvCxnSpPr>
        <p:spPr>
          <a:xfrm rot="10800000" flipV="1">
            <a:off x="6974547" y="2722217"/>
            <a:ext cx="179831" cy="277044"/>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6" name="Decisione 235">
            <a:extLst>
              <a:ext uri="{FF2B5EF4-FFF2-40B4-BE49-F238E27FC236}">
                <a16:creationId xmlns:a16="http://schemas.microsoft.com/office/drawing/2014/main" id="{84CBA660-EBFC-42B8-9B2C-C84986A750BF}"/>
              </a:ext>
            </a:extLst>
          </p:cNvPr>
          <p:cNvSpPr/>
          <p:nvPr/>
        </p:nvSpPr>
        <p:spPr>
          <a:xfrm>
            <a:off x="4937052" y="4334235"/>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237" name="Connettore 2 236">
            <a:extLst>
              <a:ext uri="{FF2B5EF4-FFF2-40B4-BE49-F238E27FC236}">
                <a16:creationId xmlns:a16="http://schemas.microsoft.com/office/drawing/2014/main" id="{890C5626-A4FE-44EF-9A7A-CE3628B63E86}"/>
              </a:ext>
            </a:extLst>
          </p:cNvPr>
          <p:cNvCxnSpPr>
            <a:cxnSpLocks/>
            <a:stCxn id="338" idx="2"/>
            <a:endCxn id="236" idx="0"/>
          </p:cNvCxnSpPr>
          <p:nvPr/>
        </p:nvCxnSpPr>
        <p:spPr>
          <a:xfrm>
            <a:off x="5071719" y="4163324"/>
            <a:ext cx="4670" cy="1709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8" name="Elaborazione alternativa 237">
            <a:extLst>
              <a:ext uri="{FF2B5EF4-FFF2-40B4-BE49-F238E27FC236}">
                <a16:creationId xmlns:a16="http://schemas.microsoft.com/office/drawing/2014/main" id="{185A3E2D-5B64-47AC-8248-37C62BF38A48}"/>
              </a:ext>
            </a:extLst>
          </p:cNvPr>
          <p:cNvSpPr/>
          <p:nvPr/>
        </p:nvSpPr>
        <p:spPr>
          <a:xfrm>
            <a:off x="3561445" y="4647402"/>
            <a:ext cx="1104370"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Non presenta Attestazione</a:t>
            </a:r>
          </a:p>
        </p:txBody>
      </p:sp>
      <p:sp>
        <p:nvSpPr>
          <p:cNvPr id="239" name="Elaborazione alternativa 238">
            <a:extLst>
              <a:ext uri="{FF2B5EF4-FFF2-40B4-BE49-F238E27FC236}">
                <a16:creationId xmlns:a16="http://schemas.microsoft.com/office/drawing/2014/main" id="{AC78862D-601A-4C8E-8F5F-D1788DB97D2A}"/>
              </a:ext>
            </a:extLst>
          </p:cNvPr>
          <p:cNvSpPr/>
          <p:nvPr/>
        </p:nvSpPr>
        <p:spPr>
          <a:xfrm>
            <a:off x="5018809" y="4655030"/>
            <a:ext cx="1401084"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Presenta Attestazione</a:t>
            </a:r>
          </a:p>
        </p:txBody>
      </p:sp>
      <p:cxnSp>
        <p:nvCxnSpPr>
          <p:cNvPr id="240" name="Connettore a gomito 239">
            <a:extLst>
              <a:ext uri="{FF2B5EF4-FFF2-40B4-BE49-F238E27FC236}">
                <a16:creationId xmlns:a16="http://schemas.microsoft.com/office/drawing/2014/main" id="{AF4F78EF-502A-4F09-9459-3322B54006F9}"/>
              </a:ext>
            </a:extLst>
          </p:cNvPr>
          <p:cNvCxnSpPr>
            <a:cxnSpLocks/>
            <a:stCxn id="236" idx="3"/>
            <a:endCxn id="239" idx="0"/>
          </p:cNvCxnSpPr>
          <p:nvPr/>
        </p:nvCxnSpPr>
        <p:spPr>
          <a:xfrm>
            <a:off x="5215726" y="4420372"/>
            <a:ext cx="503625" cy="234658"/>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1" name="Connettore a gomito 240">
            <a:extLst>
              <a:ext uri="{FF2B5EF4-FFF2-40B4-BE49-F238E27FC236}">
                <a16:creationId xmlns:a16="http://schemas.microsoft.com/office/drawing/2014/main" id="{48F69F6C-3FA7-4EC1-9A11-EAA9F7987366}"/>
              </a:ext>
            </a:extLst>
          </p:cNvPr>
          <p:cNvCxnSpPr>
            <a:cxnSpLocks/>
            <a:stCxn id="236" idx="1"/>
            <a:endCxn id="238" idx="0"/>
          </p:cNvCxnSpPr>
          <p:nvPr/>
        </p:nvCxnSpPr>
        <p:spPr>
          <a:xfrm rot="10800000" flipV="1">
            <a:off x="4113630" y="4420372"/>
            <a:ext cx="823422" cy="227030"/>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4" name="Elaborazione 243">
            <a:extLst>
              <a:ext uri="{FF2B5EF4-FFF2-40B4-BE49-F238E27FC236}">
                <a16:creationId xmlns:a16="http://schemas.microsoft.com/office/drawing/2014/main" id="{31EE8556-ECE9-42E2-BB7F-900DD6C520C8}"/>
              </a:ext>
            </a:extLst>
          </p:cNvPr>
          <p:cNvSpPr/>
          <p:nvPr/>
        </p:nvSpPr>
        <p:spPr>
          <a:xfrm>
            <a:off x="4001885" y="3553463"/>
            <a:ext cx="2168083" cy="225692"/>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err="1">
                <a:solidFill>
                  <a:schemeClr val="tx1"/>
                </a:solidFill>
              </a:rPr>
              <a:t>Mod</a:t>
            </a:r>
            <a:r>
              <a:rPr lang="it-IT" sz="1000" b="1" dirty="0">
                <a:solidFill>
                  <a:schemeClr val="tx1"/>
                </a:solidFill>
              </a:rPr>
              <a:t>. PIR 3.5 </a:t>
            </a:r>
            <a:r>
              <a:rPr lang="it-IT" sz="1000" dirty="0">
                <a:solidFill>
                  <a:schemeClr val="tx1"/>
                </a:solidFill>
              </a:rPr>
              <a:t>Richiesta Attestazione</a:t>
            </a:r>
          </a:p>
        </p:txBody>
      </p:sp>
      <p:cxnSp>
        <p:nvCxnSpPr>
          <p:cNvPr id="245" name="Connettore 2 244">
            <a:extLst>
              <a:ext uri="{FF2B5EF4-FFF2-40B4-BE49-F238E27FC236}">
                <a16:creationId xmlns:a16="http://schemas.microsoft.com/office/drawing/2014/main" id="{79E84A7D-95D3-43DF-808D-C171F0AF598D}"/>
              </a:ext>
            </a:extLst>
          </p:cNvPr>
          <p:cNvCxnSpPr>
            <a:cxnSpLocks/>
            <a:stCxn id="168" idx="2"/>
            <a:endCxn id="244" idx="0"/>
          </p:cNvCxnSpPr>
          <p:nvPr/>
        </p:nvCxnSpPr>
        <p:spPr>
          <a:xfrm>
            <a:off x="5071719" y="3355997"/>
            <a:ext cx="14208" cy="1974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2" name="Documento multiplo 251">
            <a:extLst>
              <a:ext uri="{FF2B5EF4-FFF2-40B4-BE49-F238E27FC236}">
                <a16:creationId xmlns:a16="http://schemas.microsoft.com/office/drawing/2014/main" id="{0EC6ECFB-FB27-4B88-A574-532198D13336}"/>
              </a:ext>
            </a:extLst>
          </p:cNvPr>
          <p:cNvSpPr/>
          <p:nvPr/>
        </p:nvSpPr>
        <p:spPr>
          <a:xfrm>
            <a:off x="9659373" y="3033795"/>
            <a:ext cx="2242785" cy="321568"/>
          </a:xfrm>
          <a:prstGeom prst="flowChartMultidocumen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b="1" dirty="0">
                <a:solidFill>
                  <a:schemeClr val="tx1"/>
                </a:solidFill>
              </a:rPr>
              <a:t> </a:t>
            </a:r>
            <a:r>
              <a:rPr lang="it-IT" sz="1000" dirty="0">
                <a:solidFill>
                  <a:schemeClr val="tx1"/>
                </a:solidFill>
              </a:rPr>
              <a:t>sopralluogo art. 19</a:t>
            </a:r>
          </a:p>
        </p:txBody>
      </p:sp>
      <p:cxnSp>
        <p:nvCxnSpPr>
          <p:cNvPr id="253" name="Connettore 2 252">
            <a:extLst>
              <a:ext uri="{FF2B5EF4-FFF2-40B4-BE49-F238E27FC236}">
                <a16:creationId xmlns:a16="http://schemas.microsoft.com/office/drawing/2014/main" id="{F9FA9542-7B73-4630-B378-8D332AE2FFF4}"/>
              </a:ext>
            </a:extLst>
          </p:cNvPr>
          <p:cNvCxnSpPr>
            <a:cxnSpLocks/>
            <a:stCxn id="85" idx="2"/>
          </p:cNvCxnSpPr>
          <p:nvPr/>
        </p:nvCxnSpPr>
        <p:spPr>
          <a:xfrm>
            <a:off x="11078888" y="2429712"/>
            <a:ext cx="0" cy="6288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8" name="Connettore a gomito 257">
            <a:extLst>
              <a:ext uri="{FF2B5EF4-FFF2-40B4-BE49-F238E27FC236}">
                <a16:creationId xmlns:a16="http://schemas.microsoft.com/office/drawing/2014/main" id="{593E0096-D162-4B8D-8332-BB027721BF72}"/>
              </a:ext>
            </a:extLst>
          </p:cNvPr>
          <p:cNvCxnSpPr>
            <a:cxnSpLocks/>
            <a:stCxn id="81" idx="2"/>
            <a:endCxn id="252" idx="0"/>
          </p:cNvCxnSpPr>
          <p:nvPr/>
        </p:nvCxnSpPr>
        <p:spPr>
          <a:xfrm rot="16200000" flipH="1">
            <a:off x="9694730" y="1793464"/>
            <a:ext cx="612792" cy="186787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1" name="Connettore 2 260">
            <a:extLst>
              <a:ext uri="{FF2B5EF4-FFF2-40B4-BE49-F238E27FC236}">
                <a16:creationId xmlns:a16="http://schemas.microsoft.com/office/drawing/2014/main" id="{114DF55D-3A57-4966-A946-84E2DD34DDBF}"/>
              </a:ext>
            </a:extLst>
          </p:cNvPr>
          <p:cNvCxnSpPr>
            <a:cxnSpLocks/>
            <a:stCxn id="206" idx="3"/>
            <a:endCxn id="252" idx="1"/>
          </p:cNvCxnSpPr>
          <p:nvPr/>
        </p:nvCxnSpPr>
        <p:spPr>
          <a:xfrm flipV="1">
            <a:off x="9225647" y="3194579"/>
            <a:ext cx="433726" cy="75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6" name="Rettangolo 265">
            <a:extLst>
              <a:ext uri="{FF2B5EF4-FFF2-40B4-BE49-F238E27FC236}">
                <a16:creationId xmlns:a16="http://schemas.microsoft.com/office/drawing/2014/main" id="{3F61081D-3CBE-4090-B23B-69022181997F}"/>
              </a:ext>
            </a:extLst>
          </p:cNvPr>
          <p:cNvSpPr/>
          <p:nvPr/>
        </p:nvSpPr>
        <p:spPr>
          <a:xfrm>
            <a:off x="10264483" y="3572482"/>
            <a:ext cx="1660648" cy="1072788"/>
          </a:xfrm>
          <a:prstGeom prst="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a:solidFill>
                  <a:schemeClr val="tx1"/>
                </a:solidFill>
              </a:rPr>
              <a:t>Nel Verbale verrà contestata la tardiva presentazione dell’ARPCA</a:t>
            </a:r>
          </a:p>
          <a:p>
            <a:pPr algn="ctr"/>
            <a:endParaRPr lang="it-IT" sz="1000" dirty="0">
              <a:solidFill>
                <a:schemeClr val="tx1"/>
              </a:solidFill>
            </a:endParaRPr>
          </a:p>
          <a:p>
            <a:pPr algn="ctr"/>
            <a:r>
              <a:rPr lang="it-IT" sz="1000" dirty="0">
                <a:solidFill>
                  <a:schemeClr val="tx1"/>
                </a:solidFill>
              </a:rPr>
              <a:t>oltre ad altre eventuali carenza</a:t>
            </a:r>
          </a:p>
        </p:txBody>
      </p:sp>
      <p:cxnSp>
        <p:nvCxnSpPr>
          <p:cNvPr id="272" name="Connettore a gomito 271">
            <a:extLst>
              <a:ext uri="{FF2B5EF4-FFF2-40B4-BE49-F238E27FC236}">
                <a16:creationId xmlns:a16="http://schemas.microsoft.com/office/drawing/2014/main" id="{9C3A9157-63C1-49F9-9729-DBD7A06A2D68}"/>
              </a:ext>
            </a:extLst>
          </p:cNvPr>
          <p:cNvCxnSpPr>
            <a:cxnSpLocks/>
            <a:stCxn id="86" idx="2"/>
            <a:endCxn id="3" idx="0"/>
          </p:cNvCxnSpPr>
          <p:nvPr/>
        </p:nvCxnSpPr>
        <p:spPr>
          <a:xfrm rot="5400000">
            <a:off x="596484" y="3175028"/>
            <a:ext cx="2845832" cy="1313755"/>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5" name="Connettore a gomito 274">
            <a:extLst>
              <a:ext uri="{FF2B5EF4-FFF2-40B4-BE49-F238E27FC236}">
                <a16:creationId xmlns:a16="http://schemas.microsoft.com/office/drawing/2014/main" id="{3CF8C9AC-E2BA-41C1-98FE-3B90DA43D833}"/>
              </a:ext>
            </a:extLst>
          </p:cNvPr>
          <p:cNvCxnSpPr>
            <a:cxnSpLocks/>
          </p:cNvCxnSpPr>
          <p:nvPr/>
        </p:nvCxnSpPr>
        <p:spPr>
          <a:xfrm rot="5400000">
            <a:off x="1579529" y="3378388"/>
            <a:ext cx="1901488" cy="1822111"/>
          </a:xfrm>
          <a:prstGeom prst="bentConnector3">
            <a:avLst>
              <a:gd name="adj1" fmla="val 46336"/>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9" name="Connettore a gomito 278">
            <a:extLst>
              <a:ext uri="{FF2B5EF4-FFF2-40B4-BE49-F238E27FC236}">
                <a16:creationId xmlns:a16="http://schemas.microsoft.com/office/drawing/2014/main" id="{78B6C852-6CC2-46E7-8153-74E984973A9D}"/>
              </a:ext>
            </a:extLst>
          </p:cNvPr>
          <p:cNvCxnSpPr>
            <a:cxnSpLocks/>
          </p:cNvCxnSpPr>
          <p:nvPr/>
        </p:nvCxnSpPr>
        <p:spPr>
          <a:xfrm rot="10800000" flipV="1">
            <a:off x="2203684" y="4824423"/>
            <a:ext cx="1334067" cy="441292"/>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9" name="Decisione 288">
            <a:extLst>
              <a:ext uri="{FF2B5EF4-FFF2-40B4-BE49-F238E27FC236}">
                <a16:creationId xmlns:a16="http://schemas.microsoft.com/office/drawing/2014/main" id="{D064845A-8A61-4B77-A8D1-B1CDA0D149BB}"/>
              </a:ext>
            </a:extLst>
          </p:cNvPr>
          <p:cNvSpPr/>
          <p:nvPr/>
        </p:nvSpPr>
        <p:spPr>
          <a:xfrm>
            <a:off x="5590244" y="5163385"/>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sp>
        <p:nvSpPr>
          <p:cNvPr id="290" name="Elaborazione alternativa 289">
            <a:extLst>
              <a:ext uri="{FF2B5EF4-FFF2-40B4-BE49-F238E27FC236}">
                <a16:creationId xmlns:a16="http://schemas.microsoft.com/office/drawing/2014/main" id="{F8CC7E27-B196-44B1-B9FE-866D24A440AE}"/>
              </a:ext>
            </a:extLst>
          </p:cNvPr>
          <p:cNvSpPr/>
          <p:nvPr/>
        </p:nvSpPr>
        <p:spPr>
          <a:xfrm>
            <a:off x="3847868" y="5602063"/>
            <a:ext cx="1453280"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Istruttori non regolare</a:t>
            </a:r>
          </a:p>
        </p:txBody>
      </p:sp>
      <p:sp>
        <p:nvSpPr>
          <p:cNvPr id="291" name="Elaborazione alternativa 290">
            <a:extLst>
              <a:ext uri="{FF2B5EF4-FFF2-40B4-BE49-F238E27FC236}">
                <a16:creationId xmlns:a16="http://schemas.microsoft.com/office/drawing/2014/main" id="{B3161894-4A04-4F94-8F29-8A8687914DD4}"/>
              </a:ext>
            </a:extLst>
          </p:cNvPr>
          <p:cNvSpPr/>
          <p:nvPr/>
        </p:nvSpPr>
        <p:spPr>
          <a:xfrm>
            <a:off x="5406073" y="5589365"/>
            <a:ext cx="1401084" cy="354043"/>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Istruttoria regolare</a:t>
            </a:r>
          </a:p>
        </p:txBody>
      </p:sp>
      <p:cxnSp>
        <p:nvCxnSpPr>
          <p:cNvPr id="292" name="Connettore a gomito 291">
            <a:extLst>
              <a:ext uri="{FF2B5EF4-FFF2-40B4-BE49-F238E27FC236}">
                <a16:creationId xmlns:a16="http://schemas.microsoft.com/office/drawing/2014/main" id="{9B91D59D-D8AA-4972-B6CB-B20351CA71F1}"/>
              </a:ext>
            </a:extLst>
          </p:cNvPr>
          <p:cNvCxnSpPr>
            <a:cxnSpLocks/>
            <a:stCxn id="289" idx="3"/>
            <a:endCxn id="291" idx="0"/>
          </p:cNvCxnSpPr>
          <p:nvPr/>
        </p:nvCxnSpPr>
        <p:spPr>
          <a:xfrm>
            <a:off x="5868918" y="5249522"/>
            <a:ext cx="237697" cy="339843"/>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3" name="Connettore a gomito 292">
            <a:extLst>
              <a:ext uri="{FF2B5EF4-FFF2-40B4-BE49-F238E27FC236}">
                <a16:creationId xmlns:a16="http://schemas.microsoft.com/office/drawing/2014/main" id="{57F42FB5-42BC-4ACE-88EB-A19501621EB2}"/>
              </a:ext>
            </a:extLst>
          </p:cNvPr>
          <p:cNvCxnSpPr>
            <a:cxnSpLocks/>
            <a:stCxn id="289" idx="1"/>
            <a:endCxn id="290" idx="0"/>
          </p:cNvCxnSpPr>
          <p:nvPr/>
        </p:nvCxnSpPr>
        <p:spPr>
          <a:xfrm rot="10800000" flipV="1">
            <a:off x="4574508" y="5249521"/>
            <a:ext cx="1015736" cy="35254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4" name="Connettore 2 293">
            <a:extLst>
              <a:ext uri="{FF2B5EF4-FFF2-40B4-BE49-F238E27FC236}">
                <a16:creationId xmlns:a16="http://schemas.microsoft.com/office/drawing/2014/main" id="{874E9D10-379C-4525-B70D-8715E4994ECE}"/>
              </a:ext>
            </a:extLst>
          </p:cNvPr>
          <p:cNvCxnSpPr>
            <a:cxnSpLocks/>
            <a:stCxn id="239" idx="2"/>
            <a:endCxn id="289" idx="0"/>
          </p:cNvCxnSpPr>
          <p:nvPr/>
        </p:nvCxnSpPr>
        <p:spPr>
          <a:xfrm>
            <a:off x="5719351" y="5009073"/>
            <a:ext cx="10230" cy="1543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2" name="Elaborazione 321">
            <a:extLst>
              <a:ext uri="{FF2B5EF4-FFF2-40B4-BE49-F238E27FC236}">
                <a16:creationId xmlns:a16="http://schemas.microsoft.com/office/drawing/2014/main" id="{5BF13F8D-8991-4D51-BB7D-537CEDEF77BF}"/>
              </a:ext>
            </a:extLst>
          </p:cNvPr>
          <p:cNvSpPr/>
          <p:nvPr/>
        </p:nvSpPr>
        <p:spPr>
          <a:xfrm>
            <a:off x="7082538" y="3875573"/>
            <a:ext cx="2467892" cy="225692"/>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b="1" dirty="0" err="1">
                <a:solidFill>
                  <a:schemeClr val="tx1"/>
                </a:solidFill>
              </a:rPr>
              <a:t>Mod</a:t>
            </a:r>
            <a:r>
              <a:rPr lang="it-IT" sz="1000" b="1" dirty="0">
                <a:solidFill>
                  <a:schemeClr val="tx1"/>
                </a:solidFill>
              </a:rPr>
              <a:t>. 3/6 PG </a:t>
            </a:r>
            <a:r>
              <a:rPr lang="it-IT" sz="1000" dirty="0">
                <a:solidFill>
                  <a:schemeClr val="tx1"/>
                </a:solidFill>
              </a:rPr>
              <a:t>- Ammissione pagamento</a:t>
            </a:r>
          </a:p>
        </p:txBody>
      </p:sp>
      <p:sp>
        <p:nvSpPr>
          <p:cNvPr id="338" name="Elaborazione 337">
            <a:extLst>
              <a:ext uri="{FF2B5EF4-FFF2-40B4-BE49-F238E27FC236}">
                <a16:creationId xmlns:a16="http://schemas.microsoft.com/office/drawing/2014/main" id="{7E3A8DB0-B518-438D-B2C3-43BC535C94E0}"/>
              </a:ext>
            </a:extLst>
          </p:cNvPr>
          <p:cNvSpPr/>
          <p:nvPr/>
        </p:nvSpPr>
        <p:spPr>
          <a:xfrm>
            <a:off x="4080339" y="3937632"/>
            <a:ext cx="1982760" cy="225692"/>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000" dirty="0">
                <a:solidFill>
                  <a:schemeClr val="tx1"/>
                </a:solidFill>
              </a:rPr>
              <a:t>Comunicazione Sindaco art. 20.3</a:t>
            </a:r>
          </a:p>
        </p:txBody>
      </p:sp>
      <p:cxnSp>
        <p:nvCxnSpPr>
          <p:cNvPr id="341" name="Connettore 2 340">
            <a:extLst>
              <a:ext uri="{FF2B5EF4-FFF2-40B4-BE49-F238E27FC236}">
                <a16:creationId xmlns:a16="http://schemas.microsoft.com/office/drawing/2014/main" id="{3A1F792E-8D85-4CC1-B2B9-CB2EF12C466C}"/>
              </a:ext>
            </a:extLst>
          </p:cNvPr>
          <p:cNvCxnSpPr>
            <a:cxnSpLocks/>
            <a:stCxn id="244" idx="2"/>
            <a:endCxn id="338" idx="0"/>
          </p:cNvCxnSpPr>
          <p:nvPr/>
        </p:nvCxnSpPr>
        <p:spPr>
          <a:xfrm flipH="1">
            <a:off x="5071719" y="3779155"/>
            <a:ext cx="14208" cy="1584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6" name="Connettore a gomito 345">
            <a:extLst>
              <a:ext uri="{FF2B5EF4-FFF2-40B4-BE49-F238E27FC236}">
                <a16:creationId xmlns:a16="http://schemas.microsoft.com/office/drawing/2014/main" id="{D68B93F2-63CD-4934-9562-AE33F827F9F3}"/>
              </a:ext>
            </a:extLst>
          </p:cNvPr>
          <p:cNvCxnSpPr>
            <a:cxnSpLocks/>
            <a:stCxn id="290" idx="1"/>
            <a:endCxn id="3" idx="3"/>
          </p:cNvCxnSpPr>
          <p:nvPr/>
        </p:nvCxnSpPr>
        <p:spPr>
          <a:xfrm rot="10800000">
            <a:off x="2207400" y="5415605"/>
            <a:ext cx="1640469" cy="36348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3" name="Connettore 2 362">
            <a:extLst>
              <a:ext uri="{FF2B5EF4-FFF2-40B4-BE49-F238E27FC236}">
                <a16:creationId xmlns:a16="http://schemas.microsoft.com/office/drawing/2014/main" id="{BCC606C0-913B-4D47-A53E-CD28EF764149}"/>
              </a:ext>
            </a:extLst>
          </p:cNvPr>
          <p:cNvCxnSpPr>
            <a:cxnSpLocks/>
          </p:cNvCxnSpPr>
          <p:nvPr/>
        </p:nvCxnSpPr>
        <p:spPr>
          <a:xfrm>
            <a:off x="7316370" y="3362892"/>
            <a:ext cx="0" cy="5475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0" name="Connettore a gomito 369">
            <a:extLst>
              <a:ext uri="{FF2B5EF4-FFF2-40B4-BE49-F238E27FC236}">
                <a16:creationId xmlns:a16="http://schemas.microsoft.com/office/drawing/2014/main" id="{C93FABBE-BCC6-40E1-B09F-084317484C68}"/>
              </a:ext>
            </a:extLst>
          </p:cNvPr>
          <p:cNvCxnSpPr>
            <a:cxnSpLocks/>
            <a:stCxn id="87" idx="3"/>
          </p:cNvCxnSpPr>
          <p:nvPr/>
        </p:nvCxnSpPr>
        <p:spPr>
          <a:xfrm flipV="1">
            <a:off x="10118385" y="3362892"/>
            <a:ext cx="79734" cy="16705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0" name="Connettore 2 379">
            <a:extLst>
              <a:ext uri="{FF2B5EF4-FFF2-40B4-BE49-F238E27FC236}">
                <a16:creationId xmlns:a16="http://schemas.microsoft.com/office/drawing/2014/main" id="{45503638-F5BF-45C6-B554-6FC5D334BDAA}"/>
              </a:ext>
            </a:extLst>
          </p:cNvPr>
          <p:cNvCxnSpPr>
            <a:cxnSpLocks/>
            <a:stCxn id="37" idx="2"/>
            <a:endCxn id="128" idx="0"/>
          </p:cNvCxnSpPr>
          <p:nvPr/>
        </p:nvCxnSpPr>
        <p:spPr>
          <a:xfrm>
            <a:off x="8316485" y="4499139"/>
            <a:ext cx="6911" cy="1434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7" name="Connettore a gomito 426">
            <a:extLst>
              <a:ext uri="{FF2B5EF4-FFF2-40B4-BE49-F238E27FC236}">
                <a16:creationId xmlns:a16="http://schemas.microsoft.com/office/drawing/2014/main" id="{8741FF44-0649-4959-BEF6-F77FEC064036}"/>
              </a:ext>
            </a:extLst>
          </p:cNvPr>
          <p:cNvCxnSpPr>
            <a:cxnSpLocks/>
            <a:endCxn id="322" idx="1"/>
          </p:cNvCxnSpPr>
          <p:nvPr/>
        </p:nvCxnSpPr>
        <p:spPr>
          <a:xfrm rot="5400000" flipH="1" flipV="1">
            <a:off x="6148517" y="4653090"/>
            <a:ext cx="1598691" cy="26935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8" name="Decisione 127">
            <a:extLst>
              <a:ext uri="{FF2B5EF4-FFF2-40B4-BE49-F238E27FC236}">
                <a16:creationId xmlns:a16="http://schemas.microsoft.com/office/drawing/2014/main" id="{CD1FF2AB-922F-41B3-BC4A-260F3D9EDD4E}"/>
              </a:ext>
            </a:extLst>
          </p:cNvPr>
          <p:cNvSpPr/>
          <p:nvPr/>
        </p:nvSpPr>
        <p:spPr>
          <a:xfrm>
            <a:off x="8184059" y="4642600"/>
            <a:ext cx="278674" cy="17227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000" dirty="0">
              <a:solidFill>
                <a:schemeClr val="tx1"/>
              </a:solidFill>
            </a:endParaRPr>
          </a:p>
        </p:txBody>
      </p:sp>
      <p:cxnSp>
        <p:nvCxnSpPr>
          <p:cNvPr id="132" name="Connettore a gomito 131">
            <a:extLst>
              <a:ext uri="{FF2B5EF4-FFF2-40B4-BE49-F238E27FC236}">
                <a16:creationId xmlns:a16="http://schemas.microsoft.com/office/drawing/2014/main" id="{00C81572-3B8B-4DC8-8029-E19E5820BBCD}"/>
              </a:ext>
            </a:extLst>
          </p:cNvPr>
          <p:cNvCxnSpPr>
            <a:cxnSpLocks/>
            <a:stCxn id="128" idx="3"/>
            <a:endCxn id="87" idx="0"/>
          </p:cNvCxnSpPr>
          <p:nvPr/>
        </p:nvCxnSpPr>
        <p:spPr>
          <a:xfrm>
            <a:off x="8462733" y="4728737"/>
            <a:ext cx="936460" cy="143970"/>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Connettore a gomito 135">
            <a:extLst>
              <a:ext uri="{FF2B5EF4-FFF2-40B4-BE49-F238E27FC236}">
                <a16:creationId xmlns:a16="http://schemas.microsoft.com/office/drawing/2014/main" id="{FA5380FE-D76A-46E4-AD66-F1E419FA59A9}"/>
              </a:ext>
            </a:extLst>
          </p:cNvPr>
          <p:cNvCxnSpPr>
            <a:cxnSpLocks/>
            <a:stCxn id="128" idx="1"/>
            <a:endCxn id="142" idx="0"/>
          </p:cNvCxnSpPr>
          <p:nvPr/>
        </p:nvCxnSpPr>
        <p:spPr>
          <a:xfrm rot="10800000" flipV="1">
            <a:off x="7906365" y="4728737"/>
            <a:ext cx="277694" cy="280336"/>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33328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asellaDiTesto 19">
            <a:extLst>
              <a:ext uri="{FF2B5EF4-FFF2-40B4-BE49-F238E27FC236}">
                <a16:creationId xmlns:a16="http://schemas.microsoft.com/office/drawing/2014/main" id="{8D46541C-6D93-4B9A-B00E-C7BD97198453}"/>
              </a:ext>
            </a:extLst>
          </p:cNvPr>
          <p:cNvSpPr txBox="1"/>
          <p:nvPr/>
        </p:nvSpPr>
        <p:spPr>
          <a:xfrm>
            <a:off x="6453158" y="1404148"/>
            <a:ext cx="3944574" cy="1494448"/>
          </a:xfrm>
          <a:prstGeom prst="rect">
            <a:avLst/>
          </a:prstGeom>
          <a:solidFill>
            <a:schemeClr val="bg1"/>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SEGNALAZIONE CERTIFICATA </a:t>
            </a:r>
          </a:p>
          <a:p>
            <a:pPr algn="ctr" eaLnBrk="1">
              <a:lnSpc>
                <a:spcPct val="93000"/>
              </a:lnSpc>
              <a:buClr>
                <a:srgbClr val="000000"/>
              </a:buClr>
              <a:buSzPct val="100000"/>
              <a:buFont typeface="Times New Roman" panose="02020603050405020304" pitchFamily="18" charset="0"/>
              <a:buNone/>
              <a:defRPr/>
            </a:pPr>
            <a:r>
              <a:rPr lang="it-IT" sz="3266" dirty="0">
                <a:latin typeface="+mj-lt"/>
              </a:rPr>
              <a:t>INIZIO ATTIVITA’</a:t>
            </a:r>
          </a:p>
        </p:txBody>
      </p:sp>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0435" y="1404148"/>
            <a:ext cx="4049705" cy="1494448"/>
          </a:xfrm>
          <a:prstGeom prst="rect">
            <a:avLst/>
          </a:prstGeom>
          <a:solidFill>
            <a:schemeClr val="bg1"/>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VALUTAZIONE </a:t>
            </a:r>
          </a:p>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a:p>
            <a:pPr algn="ctr" eaLnBrk="1">
              <a:lnSpc>
                <a:spcPct val="93000"/>
              </a:lnSpc>
              <a:buClr>
                <a:srgbClr val="000000"/>
              </a:buClr>
              <a:buSzPct val="100000"/>
              <a:buFont typeface="Times New Roman" panose="02020603050405020304" pitchFamily="18" charset="0"/>
              <a:buNone/>
              <a:defRPr/>
            </a:pPr>
            <a:r>
              <a:rPr lang="it-IT" sz="3266" dirty="0">
                <a:latin typeface="+mj-lt"/>
              </a:rPr>
              <a:t>PROGETTO</a:t>
            </a:r>
          </a:p>
        </p:txBody>
      </p:sp>
      <p:sp>
        <p:nvSpPr>
          <p:cNvPr id="8" name="CasellaDiTesto 7">
            <a:extLst>
              <a:ext uri="{FF2B5EF4-FFF2-40B4-BE49-F238E27FC236}">
                <a16:creationId xmlns:a16="http://schemas.microsoft.com/office/drawing/2014/main" id="{FA8B5C01-12B9-46BC-9B45-6B4C0951D265}"/>
              </a:ext>
            </a:extLst>
          </p:cNvPr>
          <p:cNvSpPr txBox="1"/>
          <p:nvPr/>
        </p:nvSpPr>
        <p:spPr>
          <a:xfrm>
            <a:off x="1872037" y="3624862"/>
            <a:ext cx="4049705" cy="1494448"/>
          </a:xfrm>
          <a:prstGeom prst="rect">
            <a:avLst/>
          </a:prstGeom>
          <a:solidFill>
            <a:schemeClr val="bg1"/>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RINNOVO PERIODICO </a:t>
            </a:r>
          </a:p>
          <a:p>
            <a:pPr algn="ctr" eaLnBrk="1">
              <a:lnSpc>
                <a:spcPct val="93000"/>
              </a:lnSpc>
              <a:buClr>
                <a:srgbClr val="000000"/>
              </a:buClr>
              <a:buSzPct val="100000"/>
              <a:buFont typeface="Times New Roman" panose="02020603050405020304" pitchFamily="18" charset="0"/>
              <a:buNone/>
              <a:defRPr/>
            </a:pPr>
            <a:r>
              <a:rPr lang="it-IT" sz="3266" dirty="0">
                <a:latin typeface="+mj-lt"/>
              </a:rPr>
              <a:t>CONFORMITA’  ANTINCENDIO</a:t>
            </a:r>
          </a:p>
        </p:txBody>
      </p:sp>
      <p:sp>
        <p:nvSpPr>
          <p:cNvPr id="9" name="CasellaDiTesto 8">
            <a:extLst>
              <a:ext uri="{FF2B5EF4-FFF2-40B4-BE49-F238E27FC236}">
                <a16:creationId xmlns:a16="http://schemas.microsoft.com/office/drawing/2014/main" id="{32991BEC-957D-4D91-BF46-4F208CDF3B3A}"/>
              </a:ext>
            </a:extLst>
          </p:cNvPr>
          <p:cNvSpPr txBox="1"/>
          <p:nvPr/>
        </p:nvSpPr>
        <p:spPr>
          <a:xfrm>
            <a:off x="6447398" y="3616422"/>
            <a:ext cx="4049705"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a:p>
            <a:pPr algn="ctr" eaLnBrk="1">
              <a:lnSpc>
                <a:spcPct val="93000"/>
              </a:lnSpc>
              <a:buClr>
                <a:srgbClr val="000000"/>
              </a:buClr>
              <a:buSzPct val="100000"/>
              <a:buFont typeface="Times New Roman" panose="02020603050405020304" pitchFamily="18" charset="0"/>
              <a:buNone/>
              <a:defRPr/>
            </a:pPr>
            <a:r>
              <a:rPr lang="it-IT" sz="3266" dirty="0">
                <a:latin typeface="+mj-lt"/>
              </a:rPr>
              <a:t>DEROGHE</a:t>
            </a:r>
          </a:p>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p:txBody>
      </p:sp>
      <p:sp>
        <p:nvSpPr>
          <p:cNvPr id="45064" name="Rettangolo 9">
            <a:extLst>
              <a:ext uri="{FF2B5EF4-FFF2-40B4-BE49-F238E27FC236}">
                <a16:creationId xmlns:a16="http://schemas.microsoft.com/office/drawing/2014/main" id="{6DBAAEF2-A963-4FD5-932E-95B3F4886618}"/>
              </a:ext>
            </a:extLst>
          </p:cNvPr>
          <p:cNvSpPr>
            <a:spLocks noChangeArrowheads="1"/>
          </p:cNvSpPr>
          <p:nvPr/>
        </p:nvSpPr>
        <p:spPr bwMode="auto">
          <a:xfrm>
            <a:off x="5990870" y="897215"/>
            <a:ext cx="365798" cy="5340081"/>
          </a:xfrm>
          <a:prstGeom prst="rect">
            <a:avLst/>
          </a:prstGeom>
          <a:solidFill>
            <a:srgbClr val="00B8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45065" name="Rettangolo 10">
            <a:extLst>
              <a:ext uri="{FF2B5EF4-FFF2-40B4-BE49-F238E27FC236}">
                <a16:creationId xmlns:a16="http://schemas.microsoft.com/office/drawing/2014/main" id="{82876515-3512-42A6-B562-F2025337DF35}"/>
              </a:ext>
            </a:extLst>
          </p:cNvPr>
          <p:cNvSpPr>
            <a:spLocks noChangeArrowheads="1"/>
          </p:cNvSpPr>
          <p:nvPr/>
        </p:nvSpPr>
        <p:spPr bwMode="auto">
          <a:xfrm>
            <a:off x="1850436" y="3048802"/>
            <a:ext cx="8648107" cy="469489"/>
          </a:xfrm>
          <a:prstGeom prst="rect">
            <a:avLst/>
          </a:prstGeom>
          <a:solidFill>
            <a:srgbClr val="00B8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10" name="Segnaposto piè di pagina 2">
            <a:extLst>
              <a:ext uri="{FF2B5EF4-FFF2-40B4-BE49-F238E27FC236}">
                <a16:creationId xmlns:a16="http://schemas.microsoft.com/office/drawing/2014/main" id="{0B5AB2D9-108A-43A1-939D-52C0B9EFA2BA}"/>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pic>
        <p:nvPicPr>
          <p:cNvPr id="11" name="Immagine 10">
            <a:extLst>
              <a:ext uri="{FF2B5EF4-FFF2-40B4-BE49-F238E27FC236}">
                <a16:creationId xmlns:a16="http://schemas.microsoft.com/office/drawing/2014/main" id="{F2E4E1D6-3EC8-4769-AAA5-EB0F764758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2" name="Segnaposto numero diapositiva 3">
            <a:extLst>
              <a:ext uri="{FF2B5EF4-FFF2-40B4-BE49-F238E27FC236}">
                <a16:creationId xmlns:a16="http://schemas.microsoft.com/office/drawing/2014/main" id="{23E6A1FB-C84B-4619-A069-539B7969AE5B}"/>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36</a:t>
            </a:fld>
            <a:endParaRPr lang="it-IT" altLang="it-IT" dirty="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4"/>
            <a:ext cx="8427765" cy="559705"/>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DEROGHE</a:t>
            </a:r>
          </a:p>
        </p:txBody>
      </p:sp>
      <p:sp>
        <p:nvSpPr>
          <p:cNvPr id="47109" name="CasellaDiTesto 3">
            <a:extLst>
              <a:ext uri="{FF2B5EF4-FFF2-40B4-BE49-F238E27FC236}">
                <a16:creationId xmlns:a16="http://schemas.microsoft.com/office/drawing/2014/main" id="{F3BECB88-8941-41BB-88FF-584C7B73D9F9}"/>
              </a:ext>
            </a:extLst>
          </p:cNvPr>
          <p:cNvSpPr txBox="1">
            <a:spLocks noChangeArrowheads="1"/>
          </p:cNvSpPr>
          <p:nvPr/>
        </p:nvSpPr>
        <p:spPr bwMode="auto">
          <a:xfrm>
            <a:off x="1784189" y="1926923"/>
            <a:ext cx="9206028" cy="336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marL="1028700">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1485900" lvl="1" indent="-457200" eaLnBrk="1">
              <a:spcAft>
                <a:spcPct val="0"/>
              </a:spcAft>
              <a:buFont typeface="Arial" panose="020B0604020202020204" pitchFamily="34" charset="0"/>
              <a:buChar char="•"/>
            </a:pPr>
            <a:r>
              <a:rPr lang="it-IT" altLang="it-IT" sz="3266" dirty="0">
                <a:solidFill>
                  <a:schemeClr val="tx1"/>
                </a:solidFill>
              </a:rPr>
              <a:t>esistenza regola tecnica applicabile</a:t>
            </a:r>
          </a:p>
          <a:p>
            <a:pPr marL="1485900" lvl="1" indent="-457200" eaLnBrk="1">
              <a:spcAft>
                <a:spcPct val="0"/>
              </a:spcAft>
              <a:buFont typeface="Arial" panose="020B0604020202020204" pitchFamily="34" charset="0"/>
              <a:buChar char="•"/>
            </a:pPr>
            <a:endParaRPr lang="it-IT" altLang="it-IT" sz="3266" dirty="0">
              <a:solidFill>
                <a:schemeClr val="tx1"/>
              </a:solidFill>
            </a:endParaRPr>
          </a:p>
          <a:p>
            <a:pPr marL="1485900" lvl="1" indent="-457200" eaLnBrk="1">
              <a:spcAft>
                <a:spcPct val="0"/>
              </a:spcAft>
              <a:buFont typeface="Arial" panose="020B0604020202020204" pitchFamily="34" charset="0"/>
              <a:buChar char="•"/>
            </a:pPr>
            <a:r>
              <a:rPr lang="it-IT" altLang="it-IT" sz="3266" dirty="0">
                <a:solidFill>
                  <a:schemeClr val="tx1"/>
                </a:solidFill>
              </a:rPr>
              <a:t>caratteristiche tali da non consentire l’integrale osservanza delle regole tecniche</a:t>
            </a:r>
          </a:p>
          <a:p>
            <a:pPr marL="1485900" lvl="1" indent="-457200" eaLnBrk="1">
              <a:spcAft>
                <a:spcPct val="0"/>
              </a:spcAft>
              <a:buFont typeface="Arial" panose="020B0604020202020204" pitchFamily="34" charset="0"/>
              <a:buChar char="•"/>
            </a:pPr>
            <a:endParaRPr lang="it-IT" altLang="it-IT" sz="3266" dirty="0">
              <a:solidFill>
                <a:schemeClr val="tx1"/>
              </a:solidFill>
            </a:endParaRPr>
          </a:p>
          <a:p>
            <a:pPr marL="1485900" lvl="1" indent="-457200" eaLnBrk="1">
              <a:spcAft>
                <a:spcPct val="0"/>
              </a:spcAft>
              <a:buFont typeface="Arial" panose="020B0604020202020204" pitchFamily="34" charset="0"/>
              <a:buChar char="•"/>
            </a:pPr>
            <a:r>
              <a:rPr lang="it-IT" altLang="it-IT" sz="3266" dirty="0">
                <a:solidFill>
                  <a:schemeClr val="tx1"/>
                </a:solidFill>
              </a:rPr>
              <a:t>compensazione rischio aggiuntivo</a:t>
            </a:r>
          </a:p>
        </p:txBody>
      </p:sp>
      <p:pic>
        <p:nvPicPr>
          <p:cNvPr id="6" name="Immagine 5">
            <a:extLst>
              <a:ext uri="{FF2B5EF4-FFF2-40B4-BE49-F238E27FC236}">
                <a16:creationId xmlns:a16="http://schemas.microsoft.com/office/drawing/2014/main" id="{4FFE11A0-4DBE-47AC-AFF6-37BBB70135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3">
            <a:extLst>
              <a:ext uri="{FF2B5EF4-FFF2-40B4-BE49-F238E27FC236}">
                <a16:creationId xmlns:a16="http://schemas.microsoft.com/office/drawing/2014/main" id="{1FB12477-3B3F-44E6-B378-4BFBD596C7A1}"/>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37</a:t>
            </a:fld>
            <a:endParaRPr lang="it-IT" altLang="it-IT"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4"/>
            <a:ext cx="8427765" cy="559705"/>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DEROGHE</a:t>
            </a:r>
          </a:p>
        </p:txBody>
      </p:sp>
      <p:sp>
        <p:nvSpPr>
          <p:cNvPr id="49157" name="CasellaDiTesto 3">
            <a:extLst>
              <a:ext uri="{FF2B5EF4-FFF2-40B4-BE49-F238E27FC236}">
                <a16:creationId xmlns:a16="http://schemas.microsoft.com/office/drawing/2014/main" id="{A718C8A3-EAB6-4C04-9BD3-E432799FDCE7}"/>
              </a:ext>
            </a:extLst>
          </p:cNvPr>
          <p:cNvSpPr txBox="1">
            <a:spLocks noChangeArrowheads="1"/>
          </p:cNvSpPr>
          <p:nvPr/>
        </p:nvSpPr>
        <p:spPr bwMode="auto">
          <a:xfrm>
            <a:off x="1784189" y="1926923"/>
            <a:ext cx="8753239" cy="2429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marL="1028700">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marL="1428750">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1485900" lvl="1" indent="-457200" eaLnBrk="1">
              <a:spcAft>
                <a:spcPct val="0"/>
              </a:spcAft>
              <a:buFont typeface="Arial" panose="020B0604020202020204" pitchFamily="34" charset="0"/>
              <a:buChar char="•"/>
            </a:pPr>
            <a:r>
              <a:rPr lang="it-IT" altLang="it-IT" sz="3266" dirty="0">
                <a:solidFill>
                  <a:schemeClr val="tx1"/>
                </a:solidFill>
              </a:rPr>
              <a:t>esistenza regola tecnica applicabile</a:t>
            </a:r>
          </a:p>
          <a:p>
            <a:pPr marL="1485900" lvl="1" indent="-457200" eaLnBrk="1">
              <a:spcAft>
                <a:spcPct val="0"/>
              </a:spcAft>
              <a:buFont typeface="Arial" panose="020B0604020202020204" pitchFamily="34" charset="0"/>
              <a:buChar char="•"/>
            </a:pPr>
            <a:endParaRPr lang="it-IT" altLang="it-IT" sz="3266" dirty="0">
              <a:solidFill>
                <a:schemeClr val="tx1"/>
              </a:solidFill>
            </a:endParaRPr>
          </a:p>
          <a:p>
            <a:pPr marL="1885950" lvl="2" indent="-457200" eaLnBrk="1">
              <a:spcAft>
                <a:spcPct val="0"/>
              </a:spcAft>
              <a:buFont typeface="Arial" panose="020B0604020202020204" pitchFamily="34" charset="0"/>
              <a:buChar char="•"/>
            </a:pPr>
            <a:r>
              <a:rPr lang="it-IT" altLang="it-IT" sz="3266" dirty="0">
                <a:solidFill>
                  <a:schemeClr val="tx1"/>
                </a:solidFill>
              </a:rPr>
              <a:t>Attività soggette</a:t>
            </a:r>
          </a:p>
          <a:p>
            <a:pPr marL="1485900" lvl="1" indent="-457200" eaLnBrk="1">
              <a:spcAft>
                <a:spcPct val="0"/>
              </a:spcAft>
              <a:buFont typeface="Arial" panose="020B0604020202020204" pitchFamily="34" charset="0"/>
              <a:buChar char="•"/>
            </a:pPr>
            <a:endParaRPr lang="it-IT" altLang="it-IT" sz="3266" dirty="0">
              <a:solidFill>
                <a:schemeClr val="tx1"/>
              </a:solidFill>
            </a:endParaRPr>
          </a:p>
          <a:p>
            <a:pPr marL="1885950" lvl="2" indent="-457200" eaLnBrk="1">
              <a:spcAft>
                <a:spcPct val="0"/>
              </a:spcAft>
              <a:buFont typeface="Arial" panose="020B0604020202020204" pitchFamily="34" charset="0"/>
              <a:buChar char="•"/>
            </a:pPr>
            <a:r>
              <a:rPr lang="it-IT" altLang="it-IT" sz="3266" dirty="0">
                <a:solidFill>
                  <a:schemeClr val="tx1"/>
                </a:solidFill>
              </a:rPr>
              <a:t>Attività non soggette</a:t>
            </a:r>
          </a:p>
        </p:txBody>
      </p:sp>
      <p:pic>
        <p:nvPicPr>
          <p:cNvPr id="6" name="Immagine 5">
            <a:extLst>
              <a:ext uri="{FF2B5EF4-FFF2-40B4-BE49-F238E27FC236}">
                <a16:creationId xmlns:a16="http://schemas.microsoft.com/office/drawing/2014/main" id="{FB29A760-32AA-433C-9B98-6834C6F47C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3">
            <a:extLst>
              <a:ext uri="{FF2B5EF4-FFF2-40B4-BE49-F238E27FC236}">
                <a16:creationId xmlns:a16="http://schemas.microsoft.com/office/drawing/2014/main" id="{46C29C7A-26C9-456D-B522-BBE24339CAA1}"/>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38</a:t>
            </a:fld>
            <a:endParaRPr lang="it-IT" altLang="it-IT" dirty="0"/>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BE265862-7761-44D6-932B-95978C6C5D1C}"/>
              </a:ext>
            </a:extLst>
          </p:cNvPr>
          <p:cNvSpPr>
            <a:spLocks noGrp="1"/>
          </p:cNvSpPr>
          <p:nvPr>
            <p:ph type="sldNum" sz="quarter" idx="12"/>
          </p:nvPr>
        </p:nvSpPr>
        <p:spPr/>
        <p:txBody>
          <a:bodyPr/>
          <a:lstStyle/>
          <a:p>
            <a:fld id="{20BC09BD-C192-4C13-99F3-8440AAC3A9E2}" type="slidenum">
              <a:rPr lang="it-IT" smtClean="0"/>
              <a:t>39</a:t>
            </a:fld>
            <a:endParaRPr lang="it-IT"/>
          </a:p>
        </p:txBody>
      </p:sp>
      <p:sp>
        <p:nvSpPr>
          <p:cNvPr id="3" name="CasellaDiTesto 2">
            <a:extLst>
              <a:ext uri="{FF2B5EF4-FFF2-40B4-BE49-F238E27FC236}">
                <a16:creationId xmlns:a16="http://schemas.microsoft.com/office/drawing/2014/main" id="{F24983BE-986D-4850-9DB5-427AF6F7B8BE}"/>
              </a:ext>
            </a:extLst>
          </p:cNvPr>
          <p:cNvSpPr txBox="1"/>
          <p:nvPr/>
        </p:nvSpPr>
        <p:spPr>
          <a:xfrm>
            <a:off x="3335741" y="2767280"/>
            <a:ext cx="6646459" cy="1323439"/>
          </a:xfrm>
          <a:prstGeom prst="rect">
            <a:avLst/>
          </a:prstGeom>
          <a:noFill/>
        </p:spPr>
        <p:txBody>
          <a:bodyPr wrap="square" rtlCol="0">
            <a:spAutoFit/>
          </a:bodyPr>
          <a:lstStyle/>
          <a:p>
            <a:r>
              <a:rPr lang="it-IT" sz="8000" dirty="0"/>
              <a:t>DOMANDE    ?</a:t>
            </a:r>
          </a:p>
        </p:txBody>
      </p:sp>
      <p:pic>
        <p:nvPicPr>
          <p:cNvPr id="4" name="Immagine 3">
            <a:extLst>
              <a:ext uri="{FF2B5EF4-FFF2-40B4-BE49-F238E27FC236}">
                <a16:creationId xmlns:a16="http://schemas.microsoft.com/office/drawing/2014/main" id="{E2459886-04F1-4BE9-ACA3-4D4327E8BC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Tree>
    <p:extLst>
      <p:ext uri="{BB962C8B-B14F-4D97-AF65-F5344CB8AC3E}">
        <p14:creationId xmlns:p14="http://schemas.microsoft.com/office/powerpoint/2010/main" val="202210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3">
            <a:extLst>
              <a:ext uri="{FF2B5EF4-FFF2-40B4-BE49-F238E27FC236}">
                <a16:creationId xmlns:a16="http://schemas.microsoft.com/office/drawing/2014/main" id="{CFCCFB93-41A8-4316-973F-284C96344B46}"/>
              </a:ext>
            </a:extLst>
          </p:cNvPr>
          <p:cNvSpPr>
            <a:spLocks noGrp="1"/>
          </p:cNvSpPr>
          <p:nvPr>
            <p:ph type="ftr" sz="quarter" idx="11"/>
          </p:nvPr>
        </p:nvSpPr>
        <p:spPr>
          <a:xfrm>
            <a:off x="4651529" y="6421636"/>
            <a:ext cx="2897584" cy="2966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lnSpc>
                <a:spcPct val="93000"/>
              </a:lnSpc>
              <a:spcAft>
                <a:spcPts val="1282"/>
              </a:spcAft>
              <a:buClr>
                <a:srgbClr val="000000"/>
              </a:buClr>
              <a:buSzPct val="100000"/>
              <a:buFont typeface="Times New Roman" panose="02020603050405020304" pitchFamily="18" charset="0"/>
              <a:tabLst>
                <a:tab pos="656722" algn="l"/>
                <a:tab pos="1313444" algn="l"/>
                <a:tab pos="1970166" algn="l"/>
                <a:tab pos="2626888" algn="l"/>
              </a:tabLst>
              <a:defRPr sz="2903">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032"/>
              </a:spcAft>
              <a:buClr>
                <a:srgbClr val="000000"/>
              </a:buClr>
              <a:buSzPct val="100000"/>
              <a:buFont typeface="Times New Roman" panose="02020603050405020304" pitchFamily="18" charset="0"/>
              <a:tabLst>
                <a:tab pos="656722" algn="l"/>
                <a:tab pos="1313444" algn="l"/>
                <a:tab pos="1970166" algn="l"/>
                <a:tab pos="2626888" algn="l"/>
              </a:tabLst>
              <a:defRPr sz="254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1"/>
              </a:spcAft>
              <a:buClr>
                <a:srgbClr val="000000"/>
              </a:buClr>
              <a:buSzPct val="100000"/>
              <a:buFont typeface="Times New Roman" panose="02020603050405020304" pitchFamily="18" charset="0"/>
              <a:tabLst>
                <a:tab pos="656722" algn="l"/>
                <a:tab pos="1313444" algn="l"/>
                <a:tab pos="1970166" algn="l"/>
                <a:tab pos="2626888" algn="l"/>
              </a:tabLst>
              <a:defRPr sz="2177">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22"/>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281245"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696017"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110789"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525561" indent="-207386" defTabSz="407571" eaLnBrk="0" fontAlgn="base" hangingPunct="0">
              <a:lnSpc>
                <a:spcPct val="93000"/>
              </a:lnSpc>
              <a:spcBef>
                <a:spcPct val="0"/>
              </a:spcBef>
              <a:spcAft>
                <a:spcPts val="261"/>
              </a:spcAft>
              <a:buClr>
                <a:srgbClr val="000000"/>
              </a:buClr>
              <a:buSzPct val="100000"/>
              <a:buFont typeface="Times New Roman" panose="02020603050405020304" pitchFamily="18" charset="0"/>
              <a:tabLst>
                <a:tab pos="656722" algn="l"/>
                <a:tab pos="1313444" algn="l"/>
                <a:tab pos="1970166" algn="l"/>
                <a:tab pos="2626888" algn="l"/>
              </a:tabLst>
              <a:defRPr sz="1814">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nSpc>
                <a:spcPct val="95000"/>
              </a:lnSpc>
              <a:spcAft>
                <a:spcPct val="0"/>
              </a:spcAft>
            </a:pPr>
            <a:r>
              <a:rPr lang="it-IT" altLang="it-IT" sz="1270">
                <a:latin typeface="Times New Roman" panose="02020603050405020304" pitchFamily="18" charset="0"/>
              </a:rPr>
              <a:t>Ing. CRISTIANO CUSIN</a:t>
            </a:r>
          </a:p>
        </p:txBody>
      </p:sp>
      <p:sp>
        <p:nvSpPr>
          <p:cNvPr id="5128" name="Text Box 8">
            <a:extLst>
              <a:ext uri="{FF2B5EF4-FFF2-40B4-BE49-F238E27FC236}">
                <a16:creationId xmlns:a16="http://schemas.microsoft.com/office/drawing/2014/main" id="{2C222CA7-6BB9-4AF3-B352-917D2AC68909}"/>
              </a:ext>
            </a:extLst>
          </p:cNvPr>
          <p:cNvSpPr txBox="1">
            <a:spLocks noChangeArrowheads="1"/>
          </p:cNvSpPr>
          <p:nvPr/>
        </p:nvSpPr>
        <p:spPr bwMode="auto">
          <a:xfrm>
            <a:off x="1981489" y="293791"/>
            <a:ext cx="8229024" cy="818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35206" rIns="0" bIns="0" anchor="ctr"/>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lnSpc>
                <a:spcPct val="93000"/>
              </a:lnSpc>
              <a:buClr>
                <a:srgbClr val="000000"/>
              </a:buClr>
              <a:buSzPct val="100000"/>
              <a:buFont typeface="Times New Roman" panose="02020603050405020304" pitchFamily="18" charset="0"/>
              <a:buNone/>
              <a:defRPr/>
            </a:pPr>
            <a:r>
              <a:rPr lang="it-IT" altLang="it-IT" sz="3992" b="1" dirty="0">
                <a:solidFill>
                  <a:srgbClr val="000000"/>
                </a:solidFill>
                <a:effectLst>
                  <a:outerShdw blurRad="38100" dist="38100" dir="2700000" algn="tl">
                    <a:srgbClr val="000000">
                      <a:alpha val="43137"/>
                    </a:srgbClr>
                  </a:outerShdw>
                </a:effectLst>
              </a:rPr>
              <a:t>OGGI</a:t>
            </a:r>
          </a:p>
        </p:txBody>
      </p:sp>
      <p:sp>
        <p:nvSpPr>
          <p:cNvPr id="7173" name="CasellaDiTesto 19">
            <a:extLst>
              <a:ext uri="{FF2B5EF4-FFF2-40B4-BE49-F238E27FC236}">
                <a16:creationId xmlns:a16="http://schemas.microsoft.com/office/drawing/2014/main" id="{4E9169E4-4438-4183-8504-C71BC1E303C6}"/>
              </a:ext>
            </a:extLst>
          </p:cNvPr>
          <p:cNvSpPr txBox="1">
            <a:spLocks noChangeArrowheads="1"/>
          </p:cNvSpPr>
          <p:nvPr/>
        </p:nvSpPr>
        <p:spPr bwMode="auto">
          <a:xfrm>
            <a:off x="2020373" y="1404148"/>
            <a:ext cx="8195900" cy="1027076"/>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a:lnSpc>
                <a:spcPct val="93000"/>
              </a:lnSpc>
              <a:buClr>
                <a:srgbClr val="000000"/>
              </a:buClr>
              <a:buSzPct val="100000"/>
              <a:buFont typeface="Times New Roman" panose="02020603050405020304" pitchFamily="18" charset="0"/>
              <a:buNone/>
            </a:pPr>
            <a:r>
              <a:rPr lang="it-IT" altLang="it-IT" sz="3266">
                <a:latin typeface="Algerian" panose="04020705040A02060702" pitchFamily="82" charset="0"/>
              </a:rPr>
              <a:t>Segnalazione certificata</a:t>
            </a:r>
          </a:p>
          <a:p>
            <a:pPr algn="ctr" eaLnBrk="1">
              <a:lnSpc>
                <a:spcPct val="93000"/>
              </a:lnSpc>
              <a:buClr>
                <a:srgbClr val="000000"/>
              </a:buClr>
              <a:buSzPct val="100000"/>
              <a:buFont typeface="Times New Roman" panose="02020603050405020304" pitchFamily="18" charset="0"/>
              <a:buNone/>
            </a:pPr>
            <a:r>
              <a:rPr lang="it-IT" altLang="it-IT" sz="3266">
                <a:latin typeface="Algerian" panose="04020705040A02060702" pitchFamily="82" charset="0"/>
              </a:rPr>
              <a:t>inizio attivita’</a:t>
            </a:r>
          </a:p>
        </p:txBody>
      </p:sp>
      <p:sp>
        <p:nvSpPr>
          <p:cNvPr id="7174" name="CasellaDiTesto 4">
            <a:extLst>
              <a:ext uri="{FF2B5EF4-FFF2-40B4-BE49-F238E27FC236}">
                <a16:creationId xmlns:a16="http://schemas.microsoft.com/office/drawing/2014/main" id="{2FCF5CE4-BD66-4294-AC8D-707D9D4A3D6F}"/>
              </a:ext>
            </a:extLst>
          </p:cNvPr>
          <p:cNvSpPr txBox="1">
            <a:spLocks noChangeArrowheads="1"/>
          </p:cNvSpPr>
          <p:nvPr/>
        </p:nvSpPr>
        <p:spPr bwMode="auto">
          <a:xfrm>
            <a:off x="2014612" y="2880303"/>
            <a:ext cx="8195900" cy="2689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a:lnSpc>
                <a:spcPct val="93000"/>
              </a:lnSpc>
              <a:buClr>
                <a:srgbClr val="000000"/>
              </a:buClr>
              <a:buSzPct val="100000"/>
              <a:buFont typeface="Times New Roman" panose="02020603050405020304" pitchFamily="18" charset="0"/>
              <a:buNone/>
            </a:pPr>
            <a:r>
              <a:rPr lang="pt-BR" altLang="it-IT" sz="3629"/>
              <a:t>DPR n°151/2011</a:t>
            </a:r>
          </a:p>
          <a:p>
            <a:pPr algn="ctr" eaLnBrk="1">
              <a:lnSpc>
                <a:spcPct val="93000"/>
              </a:lnSpc>
              <a:buClr>
                <a:srgbClr val="000000"/>
              </a:buClr>
              <a:buSzPct val="100000"/>
              <a:buFont typeface="Times New Roman" panose="02020603050405020304" pitchFamily="18" charset="0"/>
              <a:buNone/>
            </a:pPr>
            <a:r>
              <a:rPr lang="pt-BR" altLang="it-IT" sz="3629"/>
              <a:t>Art. 1 let. d)</a:t>
            </a:r>
          </a:p>
          <a:p>
            <a:pPr algn="ctr" eaLnBrk="1">
              <a:lnSpc>
                <a:spcPct val="93000"/>
              </a:lnSpc>
              <a:buClr>
                <a:srgbClr val="000000"/>
              </a:buClr>
              <a:buSzPct val="100000"/>
              <a:buFont typeface="Times New Roman" panose="02020603050405020304" pitchFamily="18" charset="0"/>
              <a:buNone/>
            </a:pPr>
            <a:endParaRPr lang="pt-BR" altLang="it-IT" sz="3629"/>
          </a:p>
          <a:p>
            <a:pPr algn="ctr" eaLnBrk="1">
              <a:lnSpc>
                <a:spcPct val="93000"/>
              </a:lnSpc>
              <a:buClr>
                <a:srgbClr val="000000"/>
              </a:buClr>
              <a:buSzPct val="100000"/>
              <a:buFont typeface="Times New Roman" panose="02020603050405020304" pitchFamily="18" charset="0"/>
              <a:buNone/>
            </a:pPr>
            <a:r>
              <a:rPr lang="pt-BR" altLang="it-IT" sz="3629"/>
              <a:t>..... la ricevuta della segnalazione costituisce titolo autorizzatorio .....</a:t>
            </a:r>
          </a:p>
        </p:txBody>
      </p:sp>
      <p:pic>
        <p:nvPicPr>
          <p:cNvPr id="7" name="Immagine 6">
            <a:extLst>
              <a:ext uri="{FF2B5EF4-FFF2-40B4-BE49-F238E27FC236}">
                <a16:creationId xmlns:a16="http://schemas.microsoft.com/office/drawing/2014/main" id="{32635EAB-1AA0-4F01-A703-C02D0780AD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3">
            <a:extLst>
              <a:ext uri="{FF2B5EF4-FFF2-40B4-BE49-F238E27FC236}">
                <a16:creationId xmlns:a16="http://schemas.microsoft.com/office/drawing/2014/main" id="{12A88A9B-B856-49D0-8F6A-501090907568}"/>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4</a:t>
            </a:fld>
            <a:endParaRPr lang="it-IT" altLang="it-IT"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51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asellaDiTesto 19">
            <a:extLst>
              <a:ext uri="{FF2B5EF4-FFF2-40B4-BE49-F238E27FC236}">
                <a16:creationId xmlns:a16="http://schemas.microsoft.com/office/drawing/2014/main" id="{8D46541C-6D93-4B9A-B00E-C7BD97198453}"/>
              </a:ext>
            </a:extLst>
          </p:cNvPr>
          <p:cNvSpPr txBox="1"/>
          <p:nvPr/>
        </p:nvSpPr>
        <p:spPr>
          <a:xfrm>
            <a:off x="6453158" y="1404148"/>
            <a:ext cx="3944574"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SEGNALAZIONE CERTIFICATA </a:t>
            </a:r>
          </a:p>
          <a:p>
            <a:pPr algn="ctr" eaLnBrk="1">
              <a:lnSpc>
                <a:spcPct val="93000"/>
              </a:lnSpc>
              <a:buClr>
                <a:srgbClr val="000000"/>
              </a:buClr>
              <a:buSzPct val="100000"/>
              <a:buFont typeface="Times New Roman" panose="02020603050405020304" pitchFamily="18" charset="0"/>
              <a:buNone/>
              <a:defRPr/>
            </a:pPr>
            <a:r>
              <a:rPr lang="it-IT" sz="3266" dirty="0">
                <a:latin typeface="+mj-lt"/>
              </a:rPr>
              <a:t>INIZIO ATTIVITA’</a:t>
            </a:r>
          </a:p>
        </p:txBody>
      </p:sp>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0435" y="1404148"/>
            <a:ext cx="4049705"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VALUTAZIONE </a:t>
            </a:r>
          </a:p>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a:p>
            <a:pPr algn="ctr" eaLnBrk="1">
              <a:lnSpc>
                <a:spcPct val="93000"/>
              </a:lnSpc>
              <a:buClr>
                <a:srgbClr val="000000"/>
              </a:buClr>
              <a:buSzPct val="100000"/>
              <a:buFont typeface="Times New Roman" panose="02020603050405020304" pitchFamily="18" charset="0"/>
              <a:buNone/>
              <a:defRPr/>
            </a:pPr>
            <a:r>
              <a:rPr lang="it-IT" sz="3266" dirty="0">
                <a:latin typeface="+mj-lt"/>
              </a:rPr>
              <a:t>PROGETTO</a:t>
            </a:r>
          </a:p>
        </p:txBody>
      </p:sp>
      <p:sp>
        <p:nvSpPr>
          <p:cNvPr id="8" name="CasellaDiTesto 7">
            <a:extLst>
              <a:ext uri="{FF2B5EF4-FFF2-40B4-BE49-F238E27FC236}">
                <a16:creationId xmlns:a16="http://schemas.microsoft.com/office/drawing/2014/main" id="{FA8B5C01-12B9-46BC-9B45-6B4C0951D265}"/>
              </a:ext>
            </a:extLst>
          </p:cNvPr>
          <p:cNvSpPr txBox="1"/>
          <p:nvPr/>
        </p:nvSpPr>
        <p:spPr>
          <a:xfrm>
            <a:off x="1872037" y="3624862"/>
            <a:ext cx="4049705"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RINNOVO PERIODICO </a:t>
            </a:r>
          </a:p>
          <a:p>
            <a:pPr algn="ctr" eaLnBrk="1">
              <a:lnSpc>
                <a:spcPct val="93000"/>
              </a:lnSpc>
              <a:buClr>
                <a:srgbClr val="000000"/>
              </a:buClr>
              <a:buSzPct val="100000"/>
              <a:buFont typeface="Times New Roman" panose="02020603050405020304" pitchFamily="18" charset="0"/>
              <a:buNone/>
              <a:defRPr/>
            </a:pPr>
            <a:r>
              <a:rPr lang="it-IT" sz="3266" dirty="0">
                <a:latin typeface="+mj-lt"/>
              </a:rPr>
              <a:t>CONFORMITA’  ANTINCENDIO</a:t>
            </a:r>
          </a:p>
        </p:txBody>
      </p:sp>
      <p:sp>
        <p:nvSpPr>
          <p:cNvPr id="9" name="CasellaDiTesto 8">
            <a:extLst>
              <a:ext uri="{FF2B5EF4-FFF2-40B4-BE49-F238E27FC236}">
                <a16:creationId xmlns:a16="http://schemas.microsoft.com/office/drawing/2014/main" id="{32991BEC-957D-4D91-BF46-4F208CDF3B3A}"/>
              </a:ext>
            </a:extLst>
          </p:cNvPr>
          <p:cNvSpPr txBox="1"/>
          <p:nvPr/>
        </p:nvSpPr>
        <p:spPr>
          <a:xfrm>
            <a:off x="6453158" y="3624862"/>
            <a:ext cx="4049705"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a:p>
            <a:pPr algn="ctr" eaLnBrk="1">
              <a:lnSpc>
                <a:spcPct val="93000"/>
              </a:lnSpc>
              <a:buClr>
                <a:srgbClr val="000000"/>
              </a:buClr>
              <a:buSzPct val="100000"/>
              <a:buFont typeface="Times New Roman" panose="02020603050405020304" pitchFamily="18" charset="0"/>
              <a:buNone/>
              <a:defRPr/>
            </a:pPr>
            <a:r>
              <a:rPr lang="it-IT" sz="3266" dirty="0">
                <a:latin typeface="+mj-lt"/>
              </a:rPr>
              <a:t>DEROGHE</a:t>
            </a:r>
          </a:p>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p:txBody>
      </p:sp>
      <p:sp>
        <p:nvSpPr>
          <p:cNvPr id="10" name="Segnaposto piè di pagina 2">
            <a:extLst>
              <a:ext uri="{FF2B5EF4-FFF2-40B4-BE49-F238E27FC236}">
                <a16:creationId xmlns:a16="http://schemas.microsoft.com/office/drawing/2014/main" id="{6548E5C1-A511-41E9-A401-D8111FDB9656}"/>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pic>
        <p:nvPicPr>
          <p:cNvPr id="11" name="Immagine 10">
            <a:extLst>
              <a:ext uri="{FF2B5EF4-FFF2-40B4-BE49-F238E27FC236}">
                <a16:creationId xmlns:a16="http://schemas.microsoft.com/office/drawing/2014/main" id="{F7187925-8925-40BD-8B5C-6E46CF275D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2" name="Segnaposto numero diapositiva 3">
            <a:extLst>
              <a:ext uri="{FF2B5EF4-FFF2-40B4-BE49-F238E27FC236}">
                <a16:creationId xmlns:a16="http://schemas.microsoft.com/office/drawing/2014/main" id="{58F2AE24-95E9-4C95-9066-F23835C2F048}"/>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5</a:t>
            </a:fld>
            <a:endParaRPr lang="it-IT" altLang="it-IT"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asellaDiTesto 19">
            <a:extLst>
              <a:ext uri="{FF2B5EF4-FFF2-40B4-BE49-F238E27FC236}">
                <a16:creationId xmlns:a16="http://schemas.microsoft.com/office/drawing/2014/main" id="{8D46541C-6D93-4B9A-B00E-C7BD97198453}"/>
              </a:ext>
            </a:extLst>
          </p:cNvPr>
          <p:cNvSpPr txBox="1"/>
          <p:nvPr/>
        </p:nvSpPr>
        <p:spPr>
          <a:xfrm>
            <a:off x="6453158" y="1404148"/>
            <a:ext cx="3944574"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SEGNALAZIONE CERTIFICATA </a:t>
            </a:r>
          </a:p>
          <a:p>
            <a:pPr algn="ctr" eaLnBrk="1">
              <a:lnSpc>
                <a:spcPct val="93000"/>
              </a:lnSpc>
              <a:buClr>
                <a:srgbClr val="000000"/>
              </a:buClr>
              <a:buSzPct val="100000"/>
              <a:buFont typeface="Times New Roman" panose="02020603050405020304" pitchFamily="18" charset="0"/>
              <a:buNone/>
              <a:defRPr/>
            </a:pPr>
            <a:r>
              <a:rPr lang="it-IT" sz="3266" dirty="0">
                <a:latin typeface="+mj-lt"/>
              </a:rPr>
              <a:t>INIZIO ATTIVITA’</a:t>
            </a:r>
          </a:p>
        </p:txBody>
      </p:sp>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0435" y="1404148"/>
            <a:ext cx="4049705"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VALUTAZIONE </a:t>
            </a:r>
          </a:p>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a:p>
            <a:pPr algn="ctr" eaLnBrk="1">
              <a:lnSpc>
                <a:spcPct val="93000"/>
              </a:lnSpc>
              <a:buClr>
                <a:srgbClr val="000000"/>
              </a:buClr>
              <a:buSzPct val="100000"/>
              <a:buFont typeface="Times New Roman" panose="02020603050405020304" pitchFamily="18" charset="0"/>
              <a:buNone/>
              <a:defRPr/>
            </a:pPr>
            <a:r>
              <a:rPr lang="it-IT" sz="3266" dirty="0">
                <a:latin typeface="+mj-lt"/>
              </a:rPr>
              <a:t>PROGETTO</a:t>
            </a:r>
          </a:p>
        </p:txBody>
      </p:sp>
      <p:sp>
        <p:nvSpPr>
          <p:cNvPr id="8" name="CasellaDiTesto 7">
            <a:extLst>
              <a:ext uri="{FF2B5EF4-FFF2-40B4-BE49-F238E27FC236}">
                <a16:creationId xmlns:a16="http://schemas.microsoft.com/office/drawing/2014/main" id="{FA8B5C01-12B9-46BC-9B45-6B4C0951D265}"/>
              </a:ext>
            </a:extLst>
          </p:cNvPr>
          <p:cNvSpPr txBox="1"/>
          <p:nvPr/>
        </p:nvSpPr>
        <p:spPr>
          <a:xfrm>
            <a:off x="1872037" y="3624862"/>
            <a:ext cx="4049705"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RINNOVO PERIODICO </a:t>
            </a:r>
          </a:p>
          <a:p>
            <a:pPr algn="ctr" eaLnBrk="1">
              <a:lnSpc>
                <a:spcPct val="93000"/>
              </a:lnSpc>
              <a:buClr>
                <a:srgbClr val="000000"/>
              </a:buClr>
              <a:buSzPct val="100000"/>
              <a:buFont typeface="Times New Roman" panose="02020603050405020304" pitchFamily="18" charset="0"/>
              <a:buNone/>
              <a:defRPr/>
            </a:pPr>
            <a:r>
              <a:rPr lang="it-IT" sz="3266" dirty="0">
                <a:latin typeface="+mj-lt"/>
              </a:rPr>
              <a:t>CONFORMITA’  ANTINCENDIO</a:t>
            </a:r>
          </a:p>
        </p:txBody>
      </p:sp>
      <p:sp>
        <p:nvSpPr>
          <p:cNvPr id="9" name="CasellaDiTesto 8">
            <a:extLst>
              <a:ext uri="{FF2B5EF4-FFF2-40B4-BE49-F238E27FC236}">
                <a16:creationId xmlns:a16="http://schemas.microsoft.com/office/drawing/2014/main" id="{32991BEC-957D-4D91-BF46-4F208CDF3B3A}"/>
              </a:ext>
            </a:extLst>
          </p:cNvPr>
          <p:cNvSpPr txBox="1"/>
          <p:nvPr/>
        </p:nvSpPr>
        <p:spPr>
          <a:xfrm>
            <a:off x="6447398" y="3651349"/>
            <a:ext cx="4049705" cy="1494448"/>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a:p>
            <a:pPr algn="ctr" eaLnBrk="1">
              <a:lnSpc>
                <a:spcPct val="93000"/>
              </a:lnSpc>
              <a:buClr>
                <a:srgbClr val="000000"/>
              </a:buClr>
              <a:buSzPct val="100000"/>
              <a:buFont typeface="Times New Roman" panose="02020603050405020304" pitchFamily="18" charset="0"/>
              <a:buNone/>
              <a:defRPr/>
            </a:pPr>
            <a:r>
              <a:rPr lang="it-IT" sz="3266" dirty="0">
                <a:latin typeface="+mj-lt"/>
              </a:rPr>
              <a:t>DEROGHE</a:t>
            </a:r>
          </a:p>
          <a:p>
            <a:pPr algn="ctr" eaLnBrk="1">
              <a:lnSpc>
                <a:spcPct val="93000"/>
              </a:lnSpc>
              <a:buClr>
                <a:srgbClr val="000000"/>
              </a:buClr>
              <a:buSzPct val="100000"/>
              <a:buFont typeface="Times New Roman" panose="02020603050405020304" pitchFamily="18" charset="0"/>
              <a:buNone/>
              <a:defRPr/>
            </a:pPr>
            <a:endParaRPr lang="it-IT" sz="3266" dirty="0">
              <a:latin typeface="+mj-lt"/>
            </a:endParaRPr>
          </a:p>
        </p:txBody>
      </p:sp>
      <p:sp>
        <p:nvSpPr>
          <p:cNvPr id="13320" name="Rettangolo 9">
            <a:extLst>
              <a:ext uri="{FF2B5EF4-FFF2-40B4-BE49-F238E27FC236}">
                <a16:creationId xmlns:a16="http://schemas.microsoft.com/office/drawing/2014/main" id="{8A9E1994-4F98-45D8-8603-17BBFD695E5C}"/>
              </a:ext>
            </a:extLst>
          </p:cNvPr>
          <p:cNvSpPr>
            <a:spLocks noChangeArrowheads="1"/>
          </p:cNvSpPr>
          <p:nvPr/>
        </p:nvSpPr>
        <p:spPr bwMode="auto">
          <a:xfrm>
            <a:off x="5990870" y="897215"/>
            <a:ext cx="365798" cy="5340081"/>
          </a:xfrm>
          <a:prstGeom prst="rect">
            <a:avLst/>
          </a:prstGeom>
          <a:solidFill>
            <a:srgbClr val="00B8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13321" name="Rettangolo 10">
            <a:extLst>
              <a:ext uri="{FF2B5EF4-FFF2-40B4-BE49-F238E27FC236}">
                <a16:creationId xmlns:a16="http://schemas.microsoft.com/office/drawing/2014/main" id="{1DAD4C64-7458-4A6D-9825-AAF53F48E228}"/>
              </a:ext>
            </a:extLst>
          </p:cNvPr>
          <p:cNvSpPr>
            <a:spLocks noChangeArrowheads="1"/>
          </p:cNvSpPr>
          <p:nvPr/>
        </p:nvSpPr>
        <p:spPr bwMode="auto">
          <a:xfrm>
            <a:off x="1850436" y="3048802"/>
            <a:ext cx="8648107" cy="469489"/>
          </a:xfrm>
          <a:prstGeom prst="rect">
            <a:avLst/>
          </a:prstGeom>
          <a:solidFill>
            <a:srgbClr val="00B8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10" name="Segnaposto piè di pagina 2">
            <a:extLst>
              <a:ext uri="{FF2B5EF4-FFF2-40B4-BE49-F238E27FC236}">
                <a16:creationId xmlns:a16="http://schemas.microsoft.com/office/drawing/2014/main" id="{0B5AB2D9-108A-43A1-939D-52C0B9EFA2BA}"/>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pic>
        <p:nvPicPr>
          <p:cNvPr id="11" name="Immagine 10">
            <a:extLst>
              <a:ext uri="{FF2B5EF4-FFF2-40B4-BE49-F238E27FC236}">
                <a16:creationId xmlns:a16="http://schemas.microsoft.com/office/drawing/2014/main" id="{ABB7C04B-568E-49C2-898C-873DF01E98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2" name="Segnaposto numero diapositiva 3">
            <a:extLst>
              <a:ext uri="{FF2B5EF4-FFF2-40B4-BE49-F238E27FC236}">
                <a16:creationId xmlns:a16="http://schemas.microsoft.com/office/drawing/2014/main" id="{9CDFC52B-D474-4C18-A89A-2C5016B01B22}"/>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6</a:t>
            </a:fld>
            <a:endParaRPr lang="it-IT" altLang="it-IT"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3"/>
            <a:ext cx="8427765" cy="1027076"/>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VALUTAZIONE PROGETTO</a:t>
            </a:r>
          </a:p>
          <a:p>
            <a:pPr algn="ctr" eaLnBrk="1">
              <a:lnSpc>
                <a:spcPct val="93000"/>
              </a:lnSpc>
              <a:buClr>
                <a:srgbClr val="000000"/>
              </a:buClr>
              <a:buSzPct val="100000"/>
              <a:buFont typeface="Times New Roman" panose="02020603050405020304" pitchFamily="18" charset="0"/>
              <a:buNone/>
              <a:defRPr/>
            </a:pPr>
            <a:r>
              <a:rPr lang="it-IT" sz="3266" dirty="0">
                <a:latin typeface="+mj-lt"/>
              </a:rPr>
              <a:t>art. 3</a:t>
            </a:r>
          </a:p>
        </p:txBody>
      </p:sp>
      <p:sp>
        <p:nvSpPr>
          <p:cNvPr id="15365" name="CasellaDiTesto 3">
            <a:extLst>
              <a:ext uri="{FF2B5EF4-FFF2-40B4-BE49-F238E27FC236}">
                <a16:creationId xmlns:a16="http://schemas.microsoft.com/office/drawing/2014/main" id="{9DE634A2-ED6B-4F1A-84A4-1EF4C1089FFF}"/>
              </a:ext>
            </a:extLst>
          </p:cNvPr>
          <p:cNvSpPr txBox="1">
            <a:spLocks noChangeArrowheads="1"/>
          </p:cNvSpPr>
          <p:nvPr/>
        </p:nvSpPr>
        <p:spPr bwMode="auto">
          <a:xfrm>
            <a:off x="1851875" y="2775173"/>
            <a:ext cx="8518495" cy="1961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buFontTx/>
              <a:buChar char="-"/>
            </a:pPr>
            <a:r>
              <a:rPr lang="it-IT" altLang="it-IT" sz="3266">
                <a:solidFill>
                  <a:schemeClr val="tx1"/>
                </a:solidFill>
              </a:rPr>
              <a:t>Nuove attività   B   o  C</a:t>
            </a:r>
          </a:p>
          <a:p>
            <a:pPr eaLnBrk="1">
              <a:spcAft>
                <a:spcPct val="0"/>
              </a:spcAft>
              <a:buFontTx/>
              <a:buChar char="-"/>
            </a:pPr>
            <a:endParaRPr lang="it-IT" altLang="it-IT" sz="3266">
              <a:solidFill>
                <a:schemeClr val="tx1"/>
              </a:solidFill>
            </a:endParaRPr>
          </a:p>
          <a:p>
            <a:pPr eaLnBrk="1">
              <a:spcAft>
                <a:spcPct val="0"/>
              </a:spcAft>
              <a:buFontTx/>
              <a:buChar char="-"/>
            </a:pPr>
            <a:endParaRPr lang="it-IT" altLang="it-IT" sz="3266">
              <a:solidFill>
                <a:schemeClr val="tx1"/>
              </a:solidFill>
            </a:endParaRPr>
          </a:p>
          <a:p>
            <a:pPr eaLnBrk="1">
              <a:spcAft>
                <a:spcPct val="0"/>
              </a:spcAft>
              <a:buFontTx/>
              <a:buChar char="-"/>
            </a:pPr>
            <a:r>
              <a:rPr lang="it-IT" altLang="it-IT" sz="3266">
                <a:solidFill>
                  <a:schemeClr val="tx1"/>
                </a:solidFill>
              </a:rPr>
              <a:t>Modifiche attività B o C con aggravio rischio</a:t>
            </a:r>
          </a:p>
        </p:txBody>
      </p:sp>
      <p:sp>
        <p:nvSpPr>
          <p:cNvPr id="6" name="Segnaposto piè di pagina 2">
            <a:extLst>
              <a:ext uri="{FF2B5EF4-FFF2-40B4-BE49-F238E27FC236}">
                <a16:creationId xmlns:a16="http://schemas.microsoft.com/office/drawing/2014/main" id="{BF54C8A2-005F-4511-BEBF-1B434C4A3049}"/>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pic>
        <p:nvPicPr>
          <p:cNvPr id="8" name="Immagine 7">
            <a:extLst>
              <a:ext uri="{FF2B5EF4-FFF2-40B4-BE49-F238E27FC236}">
                <a16:creationId xmlns:a16="http://schemas.microsoft.com/office/drawing/2014/main" id="{6429E694-5CE2-499C-B276-27D3640ECA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9" name="Segnaposto numero diapositiva 3">
            <a:extLst>
              <a:ext uri="{FF2B5EF4-FFF2-40B4-BE49-F238E27FC236}">
                <a16:creationId xmlns:a16="http://schemas.microsoft.com/office/drawing/2014/main" id="{3851E9D9-54BC-4CDE-A607-DB6F0425A9BA}"/>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7</a:t>
            </a:fld>
            <a:endParaRPr lang="it-IT" altLang="it-IT"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36FC277-F096-4815-8838-8239B9C7C05B}"/>
              </a:ext>
            </a:extLst>
          </p:cNvPr>
          <p:cNvSpPr txBox="1"/>
          <p:nvPr/>
        </p:nvSpPr>
        <p:spPr>
          <a:xfrm>
            <a:off x="1968528" y="293791"/>
            <a:ext cx="8195900" cy="611706"/>
          </a:xfrm>
          <a:prstGeom prst="rect">
            <a:avLst/>
          </a:prstGeom>
          <a:noFill/>
        </p:spPr>
        <p:txBody>
          <a:bodyPr>
            <a:spAutoFit/>
          </a:bodyPr>
          <a:lstStyle/>
          <a:p>
            <a:pPr algn="ctr" eaLnBrk="1">
              <a:lnSpc>
                <a:spcPct val="93000"/>
              </a:lnSpc>
              <a:buClr>
                <a:srgbClr val="000000"/>
              </a:buClr>
              <a:buSzPct val="100000"/>
              <a:buFont typeface="Times New Roman" panose="02020603050405020304" pitchFamily="18" charset="0"/>
              <a:buNone/>
              <a:defRPr/>
            </a:pPr>
            <a:r>
              <a:rPr lang="pt-BR" sz="3629" b="1" dirty="0">
                <a:effectLst>
                  <a:outerShdw blurRad="38100" dist="38100" dir="2700000" algn="tl">
                    <a:srgbClr val="000000">
                      <a:alpha val="43137"/>
                    </a:srgbClr>
                  </a:outerShdw>
                </a:effectLst>
              </a:rPr>
              <a:t>ADEMPIMENTI</a:t>
            </a:r>
          </a:p>
        </p:txBody>
      </p:sp>
      <p:sp>
        <p:nvSpPr>
          <p:cNvPr id="7" name="CasellaDiTesto 6">
            <a:extLst>
              <a:ext uri="{FF2B5EF4-FFF2-40B4-BE49-F238E27FC236}">
                <a16:creationId xmlns:a16="http://schemas.microsoft.com/office/drawing/2014/main" id="{02959841-69C7-435A-BA1E-D48A2DA630A9}"/>
              </a:ext>
            </a:extLst>
          </p:cNvPr>
          <p:cNvSpPr txBox="1"/>
          <p:nvPr/>
        </p:nvSpPr>
        <p:spPr>
          <a:xfrm>
            <a:off x="1851875" y="1077233"/>
            <a:ext cx="8427765" cy="1027076"/>
          </a:xfrm>
          <a:prstGeom prst="rect">
            <a:avLst/>
          </a:prstGeom>
          <a:solidFill>
            <a:srgbClr val="FFC000"/>
          </a:solidFill>
        </p:spPr>
        <p:txBody>
          <a:bodyPr>
            <a:spAutoFit/>
          </a:bodyPr>
          <a:lstStyle/>
          <a:p>
            <a:pPr algn="ctr" eaLnBrk="1">
              <a:lnSpc>
                <a:spcPct val="93000"/>
              </a:lnSpc>
              <a:buClr>
                <a:srgbClr val="000000"/>
              </a:buClr>
              <a:buSzPct val="100000"/>
              <a:buFont typeface="Times New Roman" panose="02020603050405020304" pitchFamily="18" charset="0"/>
              <a:buNone/>
              <a:defRPr/>
            </a:pPr>
            <a:r>
              <a:rPr lang="it-IT" sz="3266" dirty="0">
                <a:latin typeface="+mj-lt"/>
              </a:rPr>
              <a:t>VALUTAZIONE PROGETTO</a:t>
            </a:r>
          </a:p>
          <a:p>
            <a:pPr algn="ctr" eaLnBrk="1">
              <a:lnSpc>
                <a:spcPct val="93000"/>
              </a:lnSpc>
              <a:buClr>
                <a:srgbClr val="000000"/>
              </a:buClr>
              <a:buSzPct val="100000"/>
              <a:buFont typeface="Times New Roman" panose="02020603050405020304" pitchFamily="18" charset="0"/>
              <a:buNone/>
              <a:defRPr/>
            </a:pPr>
            <a:r>
              <a:rPr lang="it-IT" sz="3266" dirty="0">
                <a:latin typeface="+mj-lt"/>
              </a:rPr>
              <a:t>art. 3</a:t>
            </a:r>
          </a:p>
        </p:txBody>
      </p:sp>
      <p:sp>
        <p:nvSpPr>
          <p:cNvPr id="17413" name="CasellaDiTesto 3">
            <a:extLst>
              <a:ext uri="{FF2B5EF4-FFF2-40B4-BE49-F238E27FC236}">
                <a16:creationId xmlns:a16="http://schemas.microsoft.com/office/drawing/2014/main" id="{AE5FCECA-B042-4583-B392-B10F48CA6EE2}"/>
              </a:ext>
            </a:extLst>
          </p:cNvPr>
          <p:cNvSpPr txBox="1">
            <a:spLocks noChangeArrowheads="1"/>
          </p:cNvSpPr>
          <p:nvPr/>
        </p:nvSpPr>
        <p:spPr bwMode="auto">
          <a:xfrm>
            <a:off x="1851875" y="2775173"/>
            <a:ext cx="8518495" cy="1961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buFontTx/>
              <a:buChar char="-"/>
            </a:pPr>
            <a:r>
              <a:rPr lang="it-IT" altLang="it-IT" sz="3266">
                <a:solidFill>
                  <a:schemeClr val="tx1"/>
                </a:solidFill>
              </a:rPr>
              <a:t>Nuove attività      B - C</a:t>
            </a:r>
          </a:p>
          <a:p>
            <a:pPr eaLnBrk="1">
              <a:spcAft>
                <a:spcPct val="0"/>
              </a:spcAft>
              <a:buFontTx/>
              <a:buChar char="-"/>
            </a:pPr>
            <a:endParaRPr lang="it-IT" altLang="it-IT" sz="3266">
              <a:solidFill>
                <a:schemeClr val="tx1"/>
              </a:solidFill>
            </a:endParaRPr>
          </a:p>
          <a:p>
            <a:pPr eaLnBrk="1">
              <a:spcAft>
                <a:spcPct val="0"/>
              </a:spcAft>
              <a:buFontTx/>
              <a:buChar char="-"/>
            </a:pPr>
            <a:endParaRPr lang="it-IT" altLang="it-IT" sz="3266">
              <a:solidFill>
                <a:schemeClr val="tx1"/>
              </a:solidFill>
            </a:endParaRPr>
          </a:p>
          <a:p>
            <a:pPr eaLnBrk="1">
              <a:spcAft>
                <a:spcPct val="0"/>
              </a:spcAft>
              <a:buFontTx/>
              <a:buChar char="-"/>
            </a:pPr>
            <a:r>
              <a:rPr lang="it-IT" altLang="it-IT" sz="3266">
                <a:solidFill>
                  <a:schemeClr val="tx1"/>
                </a:solidFill>
              </a:rPr>
              <a:t>Modifiche attività B - C con aggravio rischio</a:t>
            </a:r>
          </a:p>
        </p:txBody>
      </p:sp>
      <p:sp>
        <p:nvSpPr>
          <p:cNvPr id="17414" name="Rettangolo con angoli arrotondati 1">
            <a:extLst>
              <a:ext uri="{FF2B5EF4-FFF2-40B4-BE49-F238E27FC236}">
                <a16:creationId xmlns:a16="http://schemas.microsoft.com/office/drawing/2014/main" id="{36671DE0-4E54-41EE-8942-A98E145205F0}"/>
              </a:ext>
            </a:extLst>
          </p:cNvPr>
          <p:cNvSpPr>
            <a:spLocks noChangeArrowheads="1"/>
          </p:cNvSpPr>
          <p:nvPr/>
        </p:nvSpPr>
        <p:spPr bwMode="auto">
          <a:xfrm>
            <a:off x="7212118" y="3997861"/>
            <a:ext cx="3099205" cy="914496"/>
          </a:xfrm>
          <a:prstGeom prst="roundRect">
            <a:avLst>
              <a:gd name="adj" fmla="val 16667"/>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17415" name="CasellaDiTesto 2">
            <a:extLst>
              <a:ext uri="{FF2B5EF4-FFF2-40B4-BE49-F238E27FC236}">
                <a16:creationId xmlns:a16="http://schemas.microsoft.com/office/drawing/2014/main" id="{2942116A-850A-44CC-BB77-DF9AE84F47B4}"/>
              </a:ext>
            </a:extLst>
          </p:cNvPr>
          <p:cNvSpPr txBox="1">
            <a:spLocks noChangeArrowheads="1"/>
          </p:cNvSpPr>
          <p:nvPr/>
        </p:nvSpPr>
        <p:spPr bwMode="auto">
          <a:xfrm>
            <a:off x="2256558" y="5557544"/>
            <a:ext cx="7707689" cy="455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a:lnSpc>
                <a:spcPct val="93000"/>
              </a:lnSpc>
              <a:buClr>
                <a:srgbClr val="000000"/>
              </a:buClr>
              <a:buSzPct val="100000"/>
              <a:buFont typeface="Times New Roman" panose="02020603050405020304" pitchFamily="18" charset="0"/>
              <a:buNone/>
            </a:pPr>
            <a:r>
              <a:rPr lang="it-IT" altLang="it-IT" sz="2540" i="1"/>
              <a:t>Dichiarazione non aggravio del rischio</a:t>
            </a:r>
          </a:p>
        </p:txBody>
      </p:sp>
      <p:sp>
        <p:nvSpPr>
          <p:cNvPr id="17416" name="Freccia in giù 5">
            <a:extLst>
              <a:ext uri="{FF2B5EF4-FFF2-40B4-BE49-F238E27FC236}">
                <a16:creationId xmlns:a16="http://schemas.microsoft.com/office/drawing/2014/main" id="{CEEA5178-194B-4C10-8F95-AC43C5301596}"/>
              </a:ext>
            </a:extLst>
          </p:cNvPr>
          <p:cNvSpPr>
            <a:spLocks noChangeArrowheads="1"/>
          </p:cNvSpPr>
          <p:nvPr/>
        </p:nvSpPr>
        <p:spPr bwMode="auto">
          <a:xfrm rot="2166338">
            <a:off x="8126614" y="5010287"/>
            <a:ext cx="522774" cy="587582"/>
          </a:xfrm>
          <a:prstGeom prst="downArrow">
            <a:avLst>
              <a:gd name="adj1" fmla="val 50000"/>
              <a:gd name="adj2" fmla="val 49954"/>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a:lnSpc>
                <a:spcPct val="93000"/>
              </a:lnSpc>
              <a:buClr>
                <a:srgbClr val="000000"/>
              </a:buClr>
              <a:buSzPct val="100000"/>
              <a:buFont typeface="Times New Roman" panose="02020603050405020304" pitchFamily="18" charset="0"/>
              <a:buNone/>
            </a:pPr>
            <a:endParaRPr lang="it-IT" altLang="it-IT" sz="1633"/>
          </a:p>
        </p:txBody>
      </p:sp>
      <p:sp>
        <p:nvSpPr>
          <p:cNvPr id="9" name="Segnaposto piè di pagina 2">
            <a:extLst>
              <a:ext uri="{FF2B5EF4-FFF2-40B4-BE49-F238E27FC236}">
                <a16:creationId xmlns:a16="http://schemas.microsoft.com/office/drawing/2014/main" id="{213E0751-2ADB-4D8D-AA34-12324ED4CF67}"/>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pic>
        <p:nvPicPr>
          <p:cNvPr id="10" name="Immagine 9">
            <a:extLst>
              <a:ext uri="{FF2B5EF4-FFF2-40B4-BE49-F238E27FC236}">
                <a16:creationId xmlns:a16="http://schemas.microsoft.com/office/drawing/2014/main" id="{816AD458-F29D-4F8E-8608-9964B82FCB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1" name="Segnaposto numero diapositiva 3">
            <a:extLst>
              <a:ext uri="{FF2B5EF4-FFF2-40B4-BE49-F238E27FC236}">
                <a16:creationId xmlns:a16="http://schemas.microsoft.com/office/drawing/2014/main" id="{D29AFE2C-E3C5-4330-990F-A16FED8E3E0D}"/>
              </a:ext>
            </a:extLst>
          </p:cNvPr>
          <p:cNvSpPr>
            <a:spLocks noGrp="1" noChangeArrowheads="1"/>
          </p:cNvSpPr>
          <p:nvPr>
            <p:ph type="sldNum" sz="quarter" idx="12"/>
          </p:nvPr>
        </p:nvSpPr>
        <p:spPr>
          <a:xfrm>
            <a:off x="11679810" y="6312858"/>
            <a:ext cx="3810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57BD8243-3BFC-4E3A-9B6E-8D6B5A73CE90}" type="slidenum">
              <a:rPr lang="it-IT" altLang="it-IT" smtClean="0"/>
              <a:pPr/>
              <a:t>8</a:t>
            </a:fld>
            <a:endParaRPr lang="it-IT" altLang="it-IT"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DED0AA-2C2F-491D-B868-EEA7FE21D41B}"/>
              </a:ext>
            </a:extLst>
          </p:cNvPr>
          <p:cNvSpPr>
            <a:spLocks noGrp="1"/>
          </p:cNvSpPr>
          <p:nvPr>
            <p:ph type="title"/>
          </p:nvPr>
        </p:nvSpPr>
        <p:spPr>
          <a:xfrm>
            <a:off x="1945486" y="974984"/>
            <a:ext cx="8227583" cy="1143480"/>
          </a:xfrm>
        </p:spPr>
        <p:txBody>
          <a:bodyPr>
            <a:normAutofit fontScale="90000"/>
          </a:bodyPr>
          <a:lstStyle/>
          <a:p>
            <a:pPr>
              <a:defRPr/>
            </a:pPr>
            <a:r>
              <a:rPr lang="it-IT" b="1" dirty="0">
                <a:effectLst>
                  <a:outerShdw blurRad="38100" dist="38100" dir="2700000" algn="tl">
                    <a:srgbClr val="000000">
                      <a:alpha val="43137"/>
                    </a:srgbClr>
                  </a:outerShdw>
                </a:effectLst>
              </a:rPr>
              <a:t>AGGRAVIO RISCHIO</a:t>
            </a:r>
            <a:br>
              <a:rPr lang="it-IT" dirty="0"/>
            </a:br>
            <a:br>
              <a:rPr lang="it-IT" dirty="0"/>
            </a:br>
            <a:br>
              <a:rPr lang="it-IT" dirty="0"/>
            </a:br>
            <a:endParaRPr lang="it-IT" sz="3629" dirty="0"/>
          </a:p>
        </p:txBody>
      </p:sp>
      <p:sp>
        <p:nvSpPr>
          <p:cNvPr id="3" name="Segnaposto piè di pagina 2">
            <a:extLst>
              <a:ext uri="{FF2B5EF4-FFF2-40B4-BE49-F238E27FC236}">
                <a16:creationId xmlns:a16="http://schemas.microsoft.com/office/drawing/2014/main" id="{F2C6F819-23F7-46FF-87AA-A30DD7E0427F}"/>
              </a:ext>
            </a:extLst>
          </p:cNvPr>
          <p:cNvSpPr>
            <a:spLocks noGrp="1"/>
          </p:cNvSpPr>
          <p:nvPr>
            <p:ph type="ftr" sz="quarter" idx="11"/>
          </p:nvPr>
        </p:nvSpPr>
        <p:spPr>
          <a:xfrm>
            <a:off x="4651529" y="6499403"/>
            <a:ext cx="2816936" cy="218903"/>
          </a:xfrm>
        </p:spPr>
        <p:txBody>
          <a:bodyPr/>
          <a:lstStyle/>
          <a:p>
            <a:pPr>
              <a:defRPr/>
            </a:pPr>
            <a:r>
              <a:rPr lang="it-IT" dirty="0"/>
              <a:t>Ing. CRISTIANO CUSIN</a:t>
            </a:r>
          </a:p>
        </p:txBody>
      </p:sp>
      <p:sp>
        <p:nvSpPr>
          <p:cNvPr id="19461" name="CasellaDiTesto 5">
            <a:extLst>
              <a:ext uri="{FF2B5EF4-FFF2-40B4-BE49-F238E27FC236}">
                <a16:creationId xmlns:a16="http://schemas.microsoft.com/office/drawing/2014/main" id="{C5A0C9DF-0736-4F2C-95C2-551A465EC195}"/>
              </a:ext>
            </a:extLst>
          </p:cNvPr>
          <p:cNvSpPr txBox="1">
            <a:spLocks noChangeArrowheads="1"/>
          </p:cNvSpPr>
          <p:nvPr/>
        </p:nvSpPr>
        <p:spPr bwMode="auto">
          <a:xfrm>
            <a:off x="5769086" y="2884624"/>
            <a:ext cx="2816936" cy="1432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altLang="it-IT" sz="8709"/>
              <a:t>?</a:t>
            </a:r>
          </a:p>
        </p:txBody>
      </p:sp>
      <p:pic>
        <p:nvPicPr>
          <p:cNvPr id="6" name="Immagine 5">
            <a:extLst>
              <a:ext uri="{FF2B5EF4-FFF2-40B4-BE49-F238E27FC236}">
                <a16:creationId xmlns:a16="http://schemas.microsoft.com/office/drawing/2014/main" id="{8F368725-D923-41FD-B144-3D52A5A95E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7" name="Segnaposto numero diapositiva 3">
            <a:extLst>
              <a:ext uri="{FF2B5EF4-FFF2-40B4-BE49-F238E27FC236}">
                <a16:creationId xmlns:a16="http://schemas.microsoft.com/office/drawing/2014/main" id="{BD6B973C-B1EC-4940-9036-5640891DFD5C}"/>
              </a:ext>
            </a:extLst>
          </p:cNvPr>
          <p:cNvSpPr txBox="1">
            <a:spLocks noChangeArrowheads="1"/>
          </p:cNvSpPr>
          <p:nvPr/>
        </p:nvSpPr>
        <p:spPr>
          <a:xfrm>
            <a:off x="11679810" y="6312858"/>
            <a:ext cx="3810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BD8243-3BFC-4E3A-9B6E-8D6B5A73CE90}" type="slidenum">
              <a:rPr lang="it-IT" altLang="it-IT" smtClean="0"/>
              <a:pPr/>
              <a:t>9</a:t>
            </a:fld>
            <a:endParaRPr lang="it-IT" altLang="it-IT" dirty="0"/>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8044</TotalTime>
  <Words>1168</Words>
  <Application>Microsoft Office PowerPoint</Application>
  <PresentationFormat>Widescreen</PresentationFormat>
  <Paragraphs>405</Paragraphs>
  <Slides>39</Slides>
  <Notes>24</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39</vt:i4>
      </vt:variant>
    </vt:vector>
  </HeadingPairs>
  <TitlesOfParts>
    <vt:vector size="46" baseType="lpstr">
      <vt:lpstr>Algerian</vt:lpstr>
      <vt:lpstr>Arial</vt:lpstr>
      <vt:lpstr>Calibri</vt:lpstr>
      <vt:lpstr>Calibri Light</vt:lpstr>
      <vt:lpstr>Times New Roman</vt:lpstr>
      <vt:lpstr>Wingdings</vt:lpstr>
      <vt:lpstr>Tema di Office</vt:lpstr>
      <vt:lpstr>Procedimenti di prevenzione incendi  DPR n° 151/2011  DM 07/08/2012  </vt:lpstr>
      <vt:lpstr>NEL PASSATO</vt:lpstr>
      <vt:lpstr>NEL PASSATO</vt:lpstr>
      <vt:lpstr>Presentazione standard di PowerPoint</vt:lpstr>
      <vt:lpstr>Presentazione standard di PowerPoint</vt:lpstr>
      <vt:lpstr>Presentazione standard di PowerPoint</vt:lpstr>
      <vt:lpstr>Presentazione standard di PowerPoint</vt:lpstr>
      <vt:lpstr>Presentazione standard di PowerPoint</vt:lpstr>
      <vt:lpstr>AGGRAVIO RISCHIO   </vt:lpstr>
      <vt:lpstr>AGGRAVIO RISCHIO   approccio probabilistico</vt:lpstr>
      <vt:lpstr>AGGRAVIO RISCHIO  metodo ingegneristico     persone  beni  ambiente</vt:lpstr>
      <vt:lpstr>AGGRAVIO RISCHIO   metodo ingegneristico    persone</vt:lpstr>
      <vt:lpstr>AGGRAVIO RISCHIO  metodo ingegneristico     persone       ok  beni    ?  ambiente   ?</vt:lpstr>
      <vt:lpstr>AGGRAVIO RISCHIO  approccio pratico</vt:lpstr>
      <vt:lpstr>AGGRAVIO RISCHIO  approccio pratico</vt:lpstr>
      <vt:lpstr>AGGRAVIO RISCHIO  approccio pratico</vt:lpstr>
      <vt:lpstr>AGGRAVIO RISCHIO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Cristiano Cusin</dc:creator>
  <cp:lastModifiedBy>Cusin Cristiano</cp:lastModifiedBy>
  <cp:revision>1</cp:revision>
  <dcterms:created xsi:type="dcterms:W3CDTF">2018-12-19T16:07:16Z</dcterms:created>
  <dcterms:modified xsi:type="dcterms:W3CDTF">2019-04-26T11:06:54Z</dcterms:modified>
</cp:coreProperties>
</file>